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82" r:id="rId2"/>
    <p:sldId id="283" r:id="rId3"/>
    <p:sldId id="285" r:id="rId4"/>
    <p:sldId id="286" r:id="rId5"/>
    <p:sldId id="264" r:id="rId6"/>
    <p:sldId id="268" r:id="rId7"/>
    <p:sldId id="267" r:id="rId8"/>
    <p:sldId id="272" r:id="rId9"/>
    <p:sldId id="275" r:id="rId10"/>
    <p:sldId id="263" r:id="rId11"/>
    <p:sldId id="266" r:id="rId12"/>
    <p:sldId id="271" r:id="rId13"/>
    <p:sldId id="270" r:id="rId14"/>
    <p:sldId id="273" r:id="rId15"/>
    <p:sldId id="274" r:id="rId16"/>
    <p:sldId id="276" r:id="rId17"/>
    <p:sldId id="277" r:id="rId18"/>
    <p:sldId id="278"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701"/>
  </p:normalViewPr>
  <p:slideViewPr>
    <p:cSldViewPr snapToGrid="0" snapToObjects="1">
      <p:cViewPr varScale="1">
        <p:scale>
          <a:sx n="65" d="100"/>
          <a:sy n="65" d="100"/>
        </p:scale>
        <p:origin x="8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D25628-B1BA-4B38-96A5-781B230A3A06}" type="doc">
      <dgm:prSet loTypeId="urn:microsoft.com/office/officeart/2009/layout/CirclePictureHierarchy" loCatId="picture" qsTypeId="urn:microsoft.com/office/officeart/2005/8/quickstyle/simple1" qsCatId="simple" csTypeId="urn:microsoft.com/office/officeart/2005/8/colors/accent1_2" csCatId="accent1" phldr="1"/>
      <dgm:spPr/>
      <dgm:t>
        <a:bodyPr/>
        <a:lstStyle/>
        <a:p>
          <a:endParaRPr lang="en-US"/>
        </a:p>
      </dgm:t>
    </dgm:pt>
    <dgm:pt modelId="{2576D85F-859E-4C92-8280-0FC15472B366}">
      <dgm:prSet phldrT="[Text]"/>
      <dgm:spPr/>
      <dgm:t>
        <a:bodyPr/>
        <a:lstStyle/>
        <a:p>
          <a:r>
            <a:rPr lang="en-US" dirty="0"/>
            <a:t>Wake up to cell phone alarm</a:t>
          </a:r>
        </a:p>
      </dgm:t>
    </dgm:pt>
    <dgm:pt modelId="{90CF24DA-A88B-4A0D-AD71-ED036C748B5F}" type="parTrans" cxnId="{7B4217C1-3685-48C3-A786-50404166F8CC}">
      <dgm:prSet/>
      <dgm:spPr/>
      <dgm:t>
        <a:bodyPr/>
        <a:lstStyle/>
        <a:p>
          <a:endParaRPr lang="en-US"/>
        </a:p>
      </dgm:t>
    </dgm:pt>
    <dgm:pt modelId="{5002A2DB-5B8D-4256-B399-39573AC407BB}" type="sibTrans" cxnId="{7B4217C1-3685-48C3-A786-50404166F8CC}">
      <dgm:prSet/>
      <dgm:spPr/>
      <dgm:t>
        <a:bodyPr/>
        <a:lstStyle/>
        <a:p>
          <a:endParaRPr lang="en-US"/>
        </a:p>
      </dgm:t>
    </dgm:pt>
    <dgm:pt modelId="{5CAD52E0-F8F7-4874-B32B-94E4113EC911}">
      <dgm:prSet phldrT="[Text]"/>
      <dgm:spPr/>
      <dgm:t>
        <a:bodyPr/>
        <a:lstStyle/>
        <a:p>
          <a:r>
            <a:rPr lang="en-US" dirty="0"/>
            <a:t>Nest senses presence in room and adjusts temperature</a:t>
          </a:r>
        </a:p>
      </dgm:t>
    </dgm:pt>
    <dgm:pt modelId="{18029FBB-33BB-434B-94B8-984AC0799703}" type="parTrans" cxnId="{3632CA0A-EA91-45B9-BEE8-22DED4EDA016}">
      <dgm:prSet/>
      <dgm:spPr/>
      <dgm:t>
        <a:bodyPr/>
        <a:lstStyle/>
        <a:p>
          <a:endParaRPr lang="en-US"/>
        </a:p>
      </dgm:t>
    </dgm:pt>
    <dgm:pt modelId="{C9280C84-55E0-49ED-ABC6-3D15B971802A}" type="sibTrans" cxnId="{3632CA0A-EA91-45B9-BEE8-22DED4EDA016}">
      <dgm:prSet/>
      <dgm:spPr/>
      <dgm:t>
        <a:bodyPr/>
        <a:lstStyle/>
        <a:p>
          <a:endParaRPr lang="en-US"/>
        </a:p>
      </dgm:t>
    </dgm:pt>
    <dgm:pt modelId="{81B2EF24-114D-446C-A750-0835BC8E191B}">
      <dgm:prSet phldrT="[Text]"/>
      <dgm:spPr/>
      <dgm:t>
        <a:bodyPr/>
        <a:lstStyle/>
        <a:p>
          <a:r>
            <a:rPr lang="en-US" dirty="0"/>
            <a:t>Bluetooth bridge from cell phone to car  </a:t>
          </a:r>
        </a:p>
      </dgm:t>
    </dgm:pt>
    <dgm:pt modelId="{3CC50F91-C138-4996-8839-E9D9A69E0C37}" type="parTrans" cxnId="{24CEB5BA-A65C-4A82-B661-0224EDAC05EB}">
      <dgm:prSet/>
      <dgm:spPr/>
      <dgm:t>
        <a:bodyPr/>
        <a:lstStyle/>
        <a:p>
          <a:endParaRPr lang="en-US"/>
        </a:p>
      </dgm:t>
    </dgm:pt>
    <dgm:pt modelId="{E5BB4684-299D-4A14-81EB-4BA70DFD835E}" type="sibTrans" cxnId="{24CEB5BA-A65C-4A82-B661-0224EDAC05EB}">
      <dgm:prSet/>
      <dgm:spPr/>
      <dgm:t>
        <a:bodyPr/>
        <a:lstStyle/>
        <a:p>
          <a:endParaRPr lang="en-US"/>
        </a:p>
      </dgm:t>
    </dgm:pt>
    <dgm:pt modelId="{0513DDF8-06EA-41EB-A0AD-2D6C4D9896C3}">
      <dgm:prSet phldrT="[Text]"/>
      <dgm:spPr/>
      <dgm:t>
        <a:bodyPr/>
        <a:lstStyle/>
        <a:p>
          <a:r>
            <a:rPr lang="en-US" dirty="0"/>
            <a:t>Pay for coffee with smart watch</a:t>
          </a:r>
        </a:p>
      </dgm:t>
    </dgm:pt>
    <dgm:pt modelId="{F119F29F-D698-4611-87DF-6F0C14DB4C17}" type="parTrans" cxnId="{530F6071-D8CC-44CB-8942-7576A5280FCE}">
      <dgm:prSet/>
      <dgm:spPr/>
      <dgm:t>
        <a:bodyPr/>
        <a:lstStyle/>
        <a:p>
          <a:endParaRPr lang="en-US"/>
        </a:p>
      </dgm:t>
    </dgm:pt>
    <dgm:pt modelId="{8B91164A-81B3-4A76-9C99-97C9911D0491}" type="sibTrans" cxnId="{530F6071-D8CC-44CB-8942-7576A5280FCE}">
      <dgm:prSet/>
      <dgm:spPr/>
      <dgm:t>
        <a:bodyPr/>
        <a:lstStyle/>
        <a:p>
          <a:endParaRPr lang="en-US"/>
        </a:p>
      </dgm:t>
    </dgm:pt>
    <dgm:pt modelId="{C48D2201-9DDB-4C10-A29B-7D3EE347CD86}">
      <dgm:prSet phldrT="[Text]"/>
      <dgm:spPr/>
      <dgm:t>
        <a:bodyPr/>
        <a:lstStyle/>
        <a:p>
          <a:r>
            <a:rPr lang="en-US" dirty="0"/>
            <a:t>Turn lights on with Amazon Alexa (Echo)</a:t>
          </a:r>
        </a:p>
      </dgm:t>
    </dgm:pt>
    <dgm:pt modelId="{BD5545A0-612A-40E3-9CF7-46AD4ECBCCD0}" type="parTrans" cxnId="{8E836AE5-1152-47B3-9022-1502247AEE36}">
      <dgm:prSet/>
      <dgm:spPr/>
      <dgm:t>
        <a:bodyPr/>
        <a:lstStyle/>
        <a:p>
          <a:endParaRPr lang="en-US"/>
        </a:p>
      </dgm:t>
    </dgm:pt>
    <dgm:pt modelId="{B02F3E38-0CD1-40B8-BCC3-663E691384B1}" type="sibTrans" cxnId="{8E836AE5-1152-47B3-9022-1502247AEE36}">
      <dgm:prSet/>
      <dgm:spPr/>
      <dgm:t>
        <a:bodyPr/>
        <a:lstStyle/>
        <a:p>
          <a:endParaRPr lang="en-US"/>
        </a:p>
      </dgm:t>
    </dgm:pt>
    <dgm:pt modelId="{1EBABD79-B8B9-413D-94BD-D125D2BCE6AA}">
      <dgm:prSet phldrT="[Text]"/>
      <dgm:spPr/>
      <dgm:t>
        <a:bodyPr/>
        <a:lstStyle/>
        <a:p>
          <a:r>
            <a:rPr lang="en-US" dirty="0"/>
            <a:t>Check on your pets remotely with camera</a:t>
          </a:r>
        </a:p>
      </dgm:t>
    </dgm:pt>
    <dgm:pt modelId="{6796863E-A8EB-4921-BA83-6FEF07A69139}" type="parTrans" cxnId="{E16E43A8-D650-4813-8540-55C40FC474BE}">
      <dgm:prSet/>
      <dgm:spPr/>
      <dgm:t>
        <a:bodyPr/>
        <a:lstStyle/>
        <a:p>
          <a:endParaRPr lang="en-US"/>
        </a:p>
      </dgm:t>
    </dgm:pt>
    <dgm:pt modelId="{59C46062-01E4-4945-8EE5-94B14F6A7FCF}" type="sibTrans" cxnId="{E16E43A8-D650-4813-8540-55C40FC474BE}">
      <dgm:prSet/>
      <dgm:spPr/>
      <dgm:t>
        <a:bodyPr/>
        <a:lstStyle/>
        <a:p>
          <a:endParaRPr lang="en-US"/>
        </a:p>
      </dgm:t>
    </dgm:pt>
    <dgm:pt modelId="{48353D39-F384-48FD-AD07-DF631DF4C635}">
      <dgm:prSet/>
      <dgm:spPr/>
      <dgm:t>
        <a:bodyPr/>
        <a:lstStyle/>
        <a:p>
          <a:r>
            <a:rPr lang="en-US" dirty="0"/>
            <a:t>Send ECG tracking to doctor</a:t>
          </a:r>
        </a:p>
      </dgm:t>
    </dgm:pt>
    <dgm:pt modelId="{C304ABD1-6DB4-46D6-8D7B-6F21842D2F0B}" type="parTrans" cxnId="{C4DBE2D7-302C-4CA9-A056-D74F4323C086}">
      <dgm:prSet/>
      <dgm:spPr/>
      <dgm:t>
        <a:bodyPr/>
        <a:lstStyle/>
        <a:p>
          <a:endParaRPr lang="en-US"/>
        </a:p>
      </dgm:t>
    </dgm:pt>
    <dgm:pt modelId="{C5C385CA-4EA3-4850-97B1-CAD80696E807}" type="sibTrans" cxnId="{C4DBE2D7-302C-4CA9-A056-D74F4323C086}">
      <dgm:prSet/>
      <dgm:spPr/>
      <dgm:t>
        <a:bodyPr/>
        <a:lstStyle/>
        <a:p>
          <a:endParaRPr lang="en-US"/>
        </a:p>
      </dgm:t>
    </dgm:pt>
    <dgm:pt modelId="{02F985CA-DEC8-4CD4-963E-8F151A11F98B}" type="pres">
      <dgm:prSet presAssocID="{22D25628-B1BA-4B38-96A5-781B230A3A06}" presName="hierChild1" presStyleCnt="0">
        <dgm:presLayoutVars>
          <dgm:chPref val="1"/>
          <dgm:dir/>
          <dgm:animOne val="branch"/>
          <dgm:animLvl val="lvl"/>
          <dgm:resizeHandles/>
        </dgm:presLayoutVars>
      </dgm:prSet>
      <dgm:spPr/>
    </dgm:pt>
    <dgm:pt modelId="{7B76975D-8E0E-42B3-B60C-C9F681A0FE09}" type="pres">
      <dgm:prSet presAssocID="{2576D85F-859E-4C92-8280-0FC15472B366}" presName="hierRoot1" presStyleCnt="0"/>
      <dgm:spPr/>
    </dgm:pt>
    <dgm:pt modelId="{FFF512E4-DF28-4930-872E-CAA8938D5950}" type="pres">
      <dgm:prSet presAssocID="{2576D85F-859E-4C92-8280-0FC15472B366}" presName="composite" presStyleCnt="0"/>
      <dgm:spPr/>
    </dgm:pt>
    <dgm:pt modelId="{E70D4814-9EDD-4DC0-8CBB-E350E1454559}" type="pres">
      <dgm:prSet presAssocID="{2576D85F-859E-4C92-8280-0FC15472B366}" presName="image" presStyleLbl="node0" presStyleIdx="0" presStyleCnt="1" custLinFactNeighborX="-874"/>
      <dgm:spPr>
        <a:blipFill rotWithShape="1">
          <a:blip xmlns:r="http://schemas.openxmlformats.org/officeDocument/2006/relationships" r:embed="rId1"/>
          <a:srcRect/>
          <a:stretch>
            <a:fillRect l="-13000" r="-13000"/>
          </a:stretch>
        </a:blipFill>
      </dgm:spPr>
    </dgm:pt>
    <dgm:pt modelId="{2048ADB1-01FA-4441-AB8C-D817C377040F}" type="pres">
      <dgm:prSet presAssocID="{2576D85F-859E-4C92-8280-0FC15472B366}" presName="text" presStyleLbl="revTx" presStyleIdx="0" presStyleCnt="7">
        <dgm:presLayoutVars>
          <dgm:chPref val="3"/>
        </dgm:presLayoutVars>
      </dgm:prSet>
      <dgm:spPr/>
    </dgm:pt>
    <dgm:pt modelId="{088A430E-52A7-441B-9948-EDC502F4B486}" type="pres">
      <dgm:prSet presAssocID="{2576D85F-859E-4C92-8280-0FC15472B366}" presName="hierChild2" presStyleCnt="0"/>
      <dgm:spPr/>
    </dgm:pt>
    <dgm:pt modelId="{06EE9A78-7451-482B-BE3C-01F64CFBEB96}" type="pres">
      <dgm:prSet presAssocID="{18029FBB-33BB-434B-94B8-984AC0799703}" presName="Name10" presStyleLbl="parChTrans1D2" presStyleIdx="0" presStyleCnt="2"/>
      <dgm:spPr/>
    </dgm:pt>
    <dgm:pt modelId="{CF98D78A-002D-439E-9D12-5642BDB777AC}" type="pres">
      <dgm:prSet presAssocID="{5CAD52E0-F8F7-4874-B32B-94E4113EC911}" presName="hierRoot2" presStyleCnt="0"/>
      <dgm:spPr/>
    </dgm:pt>
    <dgm:pt modelId="{39B1ECEF-4C00-4240-BCD5-0993566592D5}" type="pres">
      <dgm:prSet presAssocID="{5CAD52E0-F8F7-4874-B32B-94E4113EC911}" presName="composite2" presStyleCnt="0"/>
      <dgm:spPr/>
    </dgm:pt>
    <dgm:pt modelId="{C869B9DB-BF16-42D9-8B17-A54ECE5920F8}" type="pres">
      <dgm:prSet presAssocID="{5CAD52E0-F8F7-4874-B32B-94E4113EC911}" presName="image2" presStyleLbl="node2" presStyleIdx="0" presStyleCnt="2"/>
      <dgm:spPr>
        <a:blipFill rotWithShape="1">
          <a:blip xmlns:r="http://schemas.openxmlformats.org/officeDocument/2006/relationships" r:embed="rId2"/>
          <a:srcRect/>
          <a:stretch>
            <a:fillRect l="-1000" r="-1000"/>
          </a:stretch>
        </a:blipFill>
      </dgm:spPr>
    </dgm:pt>
    <dgm:pt modelId="{D5E80A54-A090-4CC5-86E6-02000DFF9E5D}" type="pres">
      <dgm:prSet presAssocID="{5CAD52E0-F8F7-4874-B32B-94E4113EC911}" presName="text2" presStyleLbl="revTx" presStyleIdx="1" presStyleCnt="7">
        <dgm:presLayoutVars>
          <dgm:chPref val="3"/>
        </dgm:presLayoutVars>
      </dgm:prSet>
      <dgm:spPr/>
    </dgm:pt>
    <dgm:pt modelId="{A0C43D96-486F-4F63-B667-793A23404DF8}" type="pres">
      <dgm:prSet presAssocID="{5CAD52E0-F8F7-4874-B32B-94E4113EC911}" presName="hierChild3" presStyleCnt="0"/>
      <dgm:spPr/>
    </dgm:pt>
    <dgm:pt modelId="{6E7509D1-B410-402D-AB74-A5939E9782CD}" type="pres">
      <dgm:prSet presAssocID="{3CC50F91-C138-4996-8839-E9D9A69E0C37}" presName="Name17" presStyleLbl="parChTrans1D3" presStyleIdx="0" presStyleCnt="3"/>
      <dgm:spPr/>
    </dgm:pt>
    <dgm:pt modelId="{11032A09-CE2B-4E0C-8CFE-4E9EB162C9D5}" type="pres">
      <dgm:prSet presAssocID="{81B2EF24-114D-446C-A750-0835BC8E191B}" presName="hierRoot3" presStyleCnt="0"/>
      <dgm:spPr/>
    </dgm:pt>
    <dgm:pt modelId="{317A122A-1E1B-413D-A56A-4AF933CC5223}" type="pres">
      <dgm:prSet presAssocID="{81B2EF24-114D-446C-A750-0835BC8E191B}" presName="composite3" presStyleCnt="0"/>
      <dgm:spPr/>
    </dgm:pt>
    <dgm:pt modelId="{F5630239-B2E4-497C-8A7A-0C969C711B8B}" type="pres">
      <dgm:prSet presAssocID="{81B2EF24-114D-446C-A750-0835BC8E191B}" presName="image3" presStyleLbl="node3" presStyleIdx="0" presStyleCnt="3"/>
      <dgm:spPr>
        <a:prstGeom prst="roundRect">
          <a:avLst/>
        </a:prstGeom>
        <a:blipFill rotWithShape="1">
          <a:blip xmlns:r="http://schemas.openxmlformats.org/officeDocument/2006/relationships" r:embed="rId3"/>
          <a:srcRect/>
          <a:stretch>
            <a:fillRect l="-39000" r="-39000"/>
          </a:stretch>
        </a:blipFill>
      </dgm:spPr>
    </dgm:pt>
    <dgm:pt modelId="{2DD85AA0-99EE-446C-A108-57CD9C313E18}" type="pres">
      <dgm:prSet presAssocID="{81B2EF24-114D-446C-A750-0835BC8E191B}" presName="text3" presStyleLbl="revTx" presStyleIdx="2" presStyleCnt="7">
        <dgm:presLayoutVars>
          <dgm:chPref val="3"/>
        </dgm:presLayoutVars>
      </dgm:prSet>
      <dgm:spPr/>
    </dgm:pt>
    <dgm:pt modelId="{8390C725-EBE7-4095-91A2-C6EB78B859A5}" type="pres">
      <dgm:prSet presAssocID="{81B2EF24-114D-446C-A750-0835BC8E191B}" presName="hierChild4" presStyleCnt="0"/>
      <dgm:spPr/>
    </dgm:pt>
    <dgm:pt modelId="{DF12CE4B-CE51-4291-8153-A1DCA3F739E7}" type="pres">
      <dgm:prSet presAssocID="{F119F29F-D698-4611-87DF-6F0C14DB4C17}" presName="Name17" presStyleLbl="parChTrans1D3" presStyleIdx="1" presStyleCnt="3"/>
      <dgm:spPr/>
    </dgm:pt>
    <dgm:pt modelId="{76A5418D-9E84-4639-90F6-F56E759EBA09}" type="pres">
      <dgm:prSet presAssocID="{0513DDF8-06EA-41EB-A0AD-2D6C4D9896C3}" presName="hierRoot3" presStyleCnt="0"/>
      <dgm:spPr/>
    </dgm:pt>
    <dgm:pt modelId="{5BB70A77-A6BC-4DBB-8BB8-26722B191F09}" type="pres">
      <dgm:prSet presAssocID="{0513DDF8-06EA-41EB-A0AD-2D6C4D9896C3}" presName="composite3" presStyleCnt="0"/>
      <dgm:spPr/>
    </dgm:pt>
    <dgm:pt modelId="{BA15CCD5-8B5D-4542-9AB0-82E2B41713EC}" type="pres">
      <dgm:prSet presAssocID="{0513DDF8-06EA-41EB-A0AD-2D6C4D9896C3}" presName="image3" presStyleLbl="node3" presStyleIdx="1" presStyleCnt="3"/>
      <dgm:spPr>
        <a:blipFill rotWithShape="1">
          <a:blip xmlns:r="http://schemas.openxmlformats.org/officeDocument/2006/relationships" r:embed="rId4"/>
          <a:srcRect/>
          <a:stretch>
            <a:fillRect t="-27000" b="-27000"/>
          </a:stretch>
        </a:blipFill>
      </dgm:spPr>
    </dgm:pt>
    <dgm:pt modelId="{93AABA57-A344-4A45-A3AA-4A43F4BCE337}" type="pres">
      <dgm:prSet presAssocID="{0513DDF8-06EA-41EB-A0AD-2D6C4D9896C3}" presName="text3" presStyleLbl="revTx" presStyleIdx="3" presStyleCnt="7">
        <dgm:presLayoutVars>
          <dgm:chPref val="3"/>
        </dgm:presLayoutVars>
      </dgm:prSet>
      <dgm:spPr/>
    </dgm:pt>
    <dgm:pt modelId="{F345C665-CA13-4E02-B248-DB73A88AB547}" type="pres">
      <dgm:prSet presAssocID="{0513DDF8-06EA-41EB-A0AD-2D6C4D9896C3}" presName="hierChild4" presStyleCnt="0"/>
      <dgm:spPr/>
    </dgm:pt>
    <dgm:pt modelId="{3AC7F8A1-6EAA-4DE6-BA19-650CF4A9CBD1}" type="pres">
      <dgm:prSet presAssocID="{C304ABD1-6DB4-46D6-8D7B-6F21842D2F0B}" presName="Name23" presStyleLbl="parChTrans1D4" presStyleIdx="0" presStyleCnt="1"/>
      <dgm:spPr/>
    </dgm:pt>
    <dgm:pt modelId="{8EA0D6DC-2D11-4F28-B656-6801F7B2A7C5}" type="pres">
      <dgm:prSet presAssocID="{48353D39-F384-48FD-AD07-DF631DF4C635}" presName="hierRoot4" presStyleCnt="0"/>
      <dgm:spPr/>
    </dgm:pt>
    <dgm:pt modelId="{957E54ED-7703-4E04-8E94-A4973CBD1FD5}" type="pres">
      <dgm:prSet presAssocID="{48353D39-F384-48FD-AD07-DF631DF4C635}" presName="composite4" presStyleCnt="0"/>
      <dgm:spPr/>
    </dgm:pt>
    <dgm:pt modelId="{0A44868A-D6D1-40E7-BCBB-270BDD04B107}" type="pres">
      <dgm:prSet presAssocID="{48353D39-F384-48FD-AD07-DF631DF4C635}" presName="image4" presStyleLbl="node4" presStyleIdx="0" presStyleCnt="1"/>
      <dgm:spPr>
        <a:blipFill rotWithShape="1">
          <a:blip xmlns:r="http://schemas.openxmlformats.org/officeDocument/2006/relationships" r:embed="rId5"/>
          <a:srcRect/>
          <a:stretch>
            <a:fillRect l="-129000" r="-129000"/>
          </a:stretch>
        </a:blipFill>
      </dgm:spPr>
    </dgm:pt>
    <dgm:pt modelId="{8FDB1527-EB37-4448-B2D2-0090FD82C987}" type="pres">
      <dgm:prSet presAssocID="{48353D39-F384-48FD-AD07-DF631DF4C635}" presName="text4" presStyleLbl="revTx" presStyleIdx="4" presStyleCnt="7">
        <dgm:presLayoutVars>
          <dgm:chPref val="3"/>
        </dgm:presLayoutVars>
      </dgm:prSet>
      <dgm:spPr/>
    </dgm:pt>
    <dgm:pt modelId="{330AA01B-5928-4B0C-A5D5-57801B161247}" type="pres">
      <dgm:prSet presAssocID="{48353D39-F384-48FD-AD07-DF631DF4C635}" presName="hierChild5" presStyleCnt="0"/>
      <dgm:spPr/>
    </dgm:pt>
    <dgm:pt modelId="{83240FBF-8436-4872-BB72-7DE39C98C0D5}" type="pres">
      <dgm:prSet presAssocID="{BD5545A0-612A-40E3-9CF7-46AD4ECBCCD0}" presName="Name10" presStyleLbl="parChTrans1D2" presStyleIdx="1" presStyleCnt="2"/>
      <dgm:spPr/>
    </dgm:pt>
    <dgm:pt modelId="{04CC4F33-3D26-44D9-812B-35E4EB15941B}" type="pres">
      <dgm:prSet presAssocID="{C48D2201-9DDB-4C10-A29B-7D3EE347CD86}" presName="hierRoot2" presStyleCnt="0"/>
      <dgm:spPr/>
    </dgm:pt>
    <dgm:pt modelId="{1424E994-5B53-49E9-9B77-A4C1B22CEAE8}" type="pres">
      <dgm:prSet presAssocID="{C48D2201-9DDB-4C10-A29B-7D3EE347CD86}" presName="composite2" presStyleCnt="0"/>
      <dgm:spPr/>
    </dgm:pt>
    <dgm:pt modelId="{6DAFC311-5241-40E2-8530-2F80E9CB5F19}" type="pres">
      <dgm:prSet presAssocID="{C48D2201-9DDB-4C10-A29B-7D3EE347CD86}" presName="image2" presStyleLbl="node2" presStyleIdx="1" presStyleCnt="2"/>
      <dgm:spPr>
        <a:blipFill rotWithShape="1">
          <a:blip xmlns:r="http://schemas.openxmlformats.org/officeDocument/2006/relationships" r:embed="rId6"/>
          <a:srcRect/>
          <a:stretch>
            <a:fillRect/>
          </a:stretch>
        </a:blipFill>
      </dgm:spPr>
    </dgm:pt>
    <dgm:pt modelId="{E3AC997B-44EF-421A-B644-1EDED511A420}" type="pres">
      <dgm:prSet presAssocID="{C48D2201-9DDB-4C10-A29B-7D3EE347CD86}" presName="text2" presStyleLbl="revTx" presStyleIdx="5" presStyleCnt="7">
        <dgm:presLayoutVars>
          <dgm:chPref val="3"/>
        </dgm:presLayoutVars>
      </dgm:prSet>
      <dgm:spPr/>
    </dgm:pt>
    <dgm:pt modelId="{49D06FC6-11AC-4323-80CE-C2B4E61ED2D1}" type="pres">
      <dgm:prSet presAssocID="{C48D2201-9DDB-4C10-A29B-7D3EE347CD86}" presName="hierChild3" presStyleCnt="0"/>
      <dgm:spPr/>
    </dgm:pt>
    <dgm:pt modelId="{37AEFB3F-9FBF-422E-877A-C67604A93808}" type="pres">
      <dgm:prSet presAssocID="{6796863E-A8EB-4921-BA83-6FEF07A69139}" presName="Name17" presStyleLbl="parChTrans1D3" presStyleIdx="2" presStyleCnt="3"/>
      <dgm:spPr/>
    </dgm:pt>
    <dgm:pt modelId="{239EBF48-0FB6-4B34-A1AE-14AA878922E5}" type="pres">
      <dgm:prSet presAssocID="{1EBABD79-B8B9-413D-94BD-D125D2BCE6AA}" presName="hierRoot3" presStyleCnt="0"/>
      <dgm:spPr/>
    </dgm:pt>
    <dgm:pt modelId="{F8E66501-34AE-4A2F-8A2A-7B3B032C59CA}" type="pres">
      <dgm:prSet presAssocID="{1EBABD79-B8B9-413D-94BD-D125D2BCE6AA}" presName="composite3" presStyleCnt="0"/>
      <dgm:spPr/>
    </dgm:pt>
    <dgm:pt modelId="{8A630C52-5EEB-4C34-94E9-EF30B3D6FA13}" type="pres">
      <dgm:prSet presAssocID="{1EBABD79-B8B9-413D-94BD-D125D2BCE6AA}" presName="image3" presStyleLbl="node3" presStyleIdx="2" presStyleCnt="3"/>
      <dgm:spPr>
        <a:prstGeom prst="roundRect">
          <a:avLst/>
        </a:prstGeom>
        <a:blipFill rotWithShape="1">
          <a:blip xmlns:r="http://schemas.openxmlformats.org/officeDocument/2006/relationships" r:embed="rId7"/>
          <a:srcRect/>
          <a:stretch>
            <a:fillRect l="-17000" r="-17000"/>
          </a:stretch>
        </a:blipFill>
      </dgm:spPr>
    </dgm:pt>
    <dgm:pt modelId="{03B1A3DD-8D60-4B61-AF27-F21CC3A7950B}" type="pres">
      <dgm:prSet presAssocID="{1EBABD79-B8B9-413D-94BD-D125D2BCE6AA}" presName="text3" presStyleLbl="revTx" presStyleIdx="6" presStyleCnt="7">
        <dgm:presLayoutVars>
          <dgm:chPref val="3"/>
        </dgm:presLayoutVars>
      </dgm:prSet>
      <dgm:spPr/>
    </dgm:pt>
    <dgm:pt modelId="{256E61F5-CBE2-498E-8582-AFD9C70F0DB1}" type="pres">
      <dgm:prSet presAssocID="{1EBABD79-B8B9-413D-94BD-D125D2BCE6AA}" presName="hierChild4" presStyleCnt="0"/>
      <dgm:spPr/>
    </dgm:pt>
  </dgm:ptLst>
  <dgm:cxnLst>
    <dgm:cxn modelId="{30EF7402-F7E3-492D-8CB1-5AF2FCDF50D8}" type="presOf" srcId="{48353D39-F384-48FD-AD07-DF631DF4C635}" destId="{8FDB1527-EB37-4448-B2D2-0090FD82C987}" srcOrd="0" destOrd="0" presId="urn:microsoft.com/office/officeart/2009/layout/CirclePictureHierarchy"/>
    <dgm:cxn modelId="{695FFD07-5508-46B1-949F-B43BD3F03ECC}" type="presOf" srcId="{6796863E-A8EB-4921-BA83-6FEF07A69139}" destId="{37AEFB3F-9FBF-422E-877A-C67604A93808}" srcOrd="0" destOrd="0" presId="urn:microsoft.com/office/officeart/2009/layout/CirclePictureHierarchy"/>
    <dgm:cxn modelId="{3632CA0A-EA91-45B9-BEE8-22DED4EDA016}" srcId="{2576D85F-859E-4C92-8280-0FC15472B366}" destId="{5CAD52E0-F8F7-4874-B32B-94E4113EC911}" srcOrd="0" destOrd="0" parTransId="{18029FBB-33BB-434B-94B8-984AC0799703}" sibTransId="{C9280C84-55E0-49ED-ABC6-3D15B971802A}"/>
    <dgm:cxn modelId="{05BCAD28-A353-4C78-AE74-98980440F36F}" type="presOf" srcId="{1EBABD79-B8B9-413D-94BD-D125D2BCE6AA}" destId="{03B1A3DD-8D60-4B61-AF27-F21CC3A7950B}" srcOrd="0" destOrd="0" presId="urn:microsoft.com/office/officeart/2009/layout/CirclePictureHierarchy"/>
    <dgm:cxn modelId="{15F96033-2958-4E6E-B27B-FB0C9D0B9E06}" type="presOf" srcId="{18029FBB-33BB-434B-94B8-984AC0799703}" destId="{06EE9A78-7451-482B-BE3C-01F64CFBEB96}" srcOrd="0" destOrd="0" presId="urn:microsoft.com/office/officeart/2009/layout/CirclePictureHierarchy"/>
    <dgm:cxn modelId="{8A964F46-C100-4AF7-B834-A288AAFE0AFF}" type="presOf" srcId="{0513DDF8-06EA-41EB-A0AD-2D6C4D9896C3}" destId="{93AABA57-A344-4A45-A3AA-4A43F4BCE337}" srcOrd="0" destOrd="0" presId="urn:microsoft.com/office/officeart/2009/layout/CirclePictureHierarchy"/>
    <dgm:cxn modelId="{1A7CE969-A748-4338-AAE3-875F23779FC9}" type="presOf" srcId="{BD5545A0-612A-40E3-9CF7-46AD4ECBCCD0}" destId="{83240FBF-8436-4872-BB72-7DE39C98C0D5}" srcOrd="0" destOrd="0" presId="urn:microsoft.com/office/officeart/2009/layout/CirclePictureHierarchy"/>
    <dgm:cxn modelId="{530F6071-D8CC-44CB-8942-7576A5280FCE}" srcId="{5CAD52E0-F8F7-4874-B32B-94E4113EC911}" destId="{0513DDF8-06EA-41EB-A0AD-2D6C4D9896C3}" srcOrd="1" destOrd="0" parTransId="{F119F29F-D698-4611-87DF-6F0C14DB4C17}" sibTransId="{8B91164A-81B3-4A76-9C99-97C9911D0491}"/>
    <dgm:cxn modelId="{3E744E7C-1A90-4366-8BDF-2718B381E52B}" type="presOf" srcId="{F119F29F-D698-4611-87DF-6F0C14DB4C17}" destId="{DF12CE4B-CE51-4291-8153-A1DCA3F739E7}" srcOrd="0" destOrd="0" presId="urn:microsoft.com/office/officeart/2009/layout/CirclePictureHierarchy"/>
    <dgm:cxn modelId="{238E117E-966F-4D7C-8121-26646B5D7A1F}" type="presOf" srcId="{22D25628-B1BA-4B38-96A5-781B230A3A06}" destId="{02F985CA-DEC8-4CD4-963E-8F151A11F98B}" srcOrd="0" destOrd="0" presId="urn:microsoft.com/office/officeart/2009/layout/CirclePictureHierarchy"/>
    <dgm:cxn modelId="{B4F34A8C-EB5F-4157-9E89-5BD7F828323C}" type="presOf" srcId="{5CAD52E0-F8F7-4874-B32B-94E4113EC911}" destId="{D5E80A54-A090-4CC5-86E6-02000DFF9E5D}" srcOrd="0" destOrd="0" presId="urn:microsoft.com/office/officeart/2009/layout/CirclePictureHierarchy"/>
    <dgm:cxn modelId="{C06AA38C-6F3F-4FBD-956A-0D8F7148D75A}" type="presOf" srcId="{3CC50F91-C138-4996-8839-E9D9A69E0C37}" destId="{6E7509D1-B410-402D-AB74-A5939E9782CD}" srcOrd="0" destOrd="0" presId="urn:microsoft.com/office/officeart/2009/layout/CirclePictureHierarchy"/>
    <dgm:cxn modelId="{623DC48F-0F63-43C3-8AE9-8FFD5F98DAAF}" type="presOf" srcId="{81B2EF24-114D-446C-A750-0835BC8E191B}" destId="{2DD85AA0-99EE-446C-A108-57CD9C313E18}" srcOrd="0" destOrd="0" presId="urn:microsoft.com/office/officeart/2009/layout/CirclePictureHierarchy"/>
    <dgm:cxn modelId="{E16E43A8-D650-4813-8540-55C40FC474BE}" srcId="{C48D2201-9DDB-4C10-A29B-7D3EE347CD86}" destId="{1EBABD79-B8B9-413D-94BD-D125D2BCE6AA}" srcOrd="0" destOrd="0" parTransId="{6796863E-A8EB-4921-BA83-6FEF07A69139}" sibTransId="{59C46062-01E4-4945-8EE5-94B14F6A7FCF}"/>
    <dgm:cxn modelId="{0FFD82AD-AFE0-413F-8C0D-A0804EBECAEB}" type="presOf" srcId="{C48D2201-9DDB-4C10-A29B-7D3EE347CD86}" destId="{E3AC997B-44EF-421A-B644-1EDED511A420}" srcOrd="0" destOrd="0" presId="urn:microsoft.com/office/officeart/2009/layout/CirclePictureHierarchy"/>
    <dgm:cxn modelId="{483153B9-553F-480F-82AE-C89830E0AD2B}" type="presOf" srcId="{C304ABD1-6DB4-46D6-8D7B-6F21842D2F0B}" destId="{3AC7F8A1-6EAA-4DE6-BA19-650CF4A9CBD1}" srcOrd="0" destOrd="0" presId="urn:microsoft.com/office/officeart/2009/layout/CirclePictureHierarchy"/>
    <dgm:cxn modelId="{24CEB5BA-A65C-4A82-B661-0224EDAC05EB}" srcId="{5CAD52E0-F8F7-4874-B32B-94E4113EC911}" destId="{81B2EF24-114D-446C-A750-0835BC8E191B}" srcOrd="0" destOrd="0" parTransId="{3CC50F91-C138-4996-8839-E9D9A69E0C37}" sibTransId="{E5BB4684-299D-4A14-81EB-4BA70DFD835E}"/>
    <dgm:cxn modelId="{7B4217C1-3685-48C3-A786-50404166F8CC}" srcId="{22D25628-B1BA-4B38-96A5-781B230A3A06}" destId="{2576D85F-859E-4C92-8280-0FC15472B366}" srcOrd="0" destOrd="0" parTransId="{90CF24DA-A88B-4A0D-AD71-ED036C748B5F}" sibTransId="{5002A2DB-5B8D-4256-B399-39573AC407BB}"/>
    <dgm:cxn modelId="{712E44C6-ACD5-49A2-83DC-C6B5677D795E}" type="presOf" srcId="{2576D85F-859E-4C92-8280-0FC15472B366}" destId="{2048ADB1-01FA-4441-AB8C-D817C377040F}" srcOrd="0" destOrd="0" presId="urn:microsoft.com/office/officeart/2009/layout/CirclePictureHierarchy"/>
    <dgm:cxn modelId="{C4DBE2D7-302C-4CA9-A056-D74F4323C086}" srcId="{0513DDF8-06EA-41EB-A0AD-2D6C4D9896C3}" destId="{48353D39-F384-48FD-AD07-DF631DF4C635}" srcOrd="0" destOrd="0" parTransId="{C304ABD1-6DB4-46D6-8D7B-6F21842D2F0B}" sibTransId="{C5C385CA-4EA3-4850-97B1-CAD80696E807}"/>
    <dgm:cxn modelId="{8E836AE5-1152-47B3-9022-1502247AEE36}" srcId="{2576D85F-859E-4C92-8280-0FC15472B366}" destId="{C48D2201-9DDB-4C10-A29B-7D3EE347CD86}" srcOrd="1" destOrd="0" parTransId="{BD5545A0-612A-40E3-9CF7-46AD4ECBCCD0}" sibTransId="{B02F3E38-0CD1-40B8-BCC3-663E691384B1}"/>
    <dgm:cxn modelId="{45523AD0-65F2-41FD-B57F-DD096EF6ED54}" type="presParOf" srcId="{02F985CA-DEC8-4CD4-963E-8F151A11F98B}" destId="{7B76975D-8E0E-42B3-B60C-C9F681A0FE09}" srcOrd="0" destOrd="0" presId="urn:microsoft.com/office/officeart/2009/layout/CirclePictureHierarchy"/>
    <dgm:cxn modelId="{7AD4E6BE-7FE8-4B06-BAA2-27AB13006E33}" type="presParOf" srcId="{7B76975D-8E0E-42B3-B60C-C9F681A0FE09}" destId="{FFF512E4-DF28-4930-872E-CAA8938D5950}" srcOrd="0" destOrd="0" presId="urn:microsoft.com/office/officeart/2009/layout/CirclePictureHierarchy"/>
    <dgm:cxn modelId="{CE9AA964-60E8-42C2-9F52-CF84C8736EFD}" type="presParOf" srcId="{FFF512E4-DF28-4930-872E-CAA8938D5950}" destId="{E70D4814-9EDD-4DC0-8CBB-E350E1454559}" srcOrd="0" destOrd="0" presId="urn:microsoft.com/office/officeart/2009/layout/CirclePictureHierarchy"/>
    <dgm:cxn modelId="{779BE2FE-2BFC-4C27-8E52-00B4D836D953}" type="presParOf" srcId="{FFF512E4-DF28-4930-872E-CAA8938D5950}" destId="{2048ADB1-01FA-4441-AB8C-D817C377040F}" srcOrd="1" destOrd="0" presId="urn:microsoft.com/office/officeart/2009/layout/CirclePictureHierarchy"/>
    <dgm:cxn modelId="{9F4FEA2F-53C6-43F1-844D-EFC5323B2791}" type="presParOf" srcId="{7B76975D-8E0E-42B3-B60C-C9F681A0FE09}" destId="{088A430E-52A7-441B-9948-EDC502F4B486}" srcOrd="1" destOrd="0" presId="urn:microsoft.com/office/officeart/2009/layout/CirclePictureHierarchy"/>
    <dgm:cxn modelId="{223FA5C1-4AD9-4E84-874A-54AB2EF51C3B}" type="presParOf" srcId="{088A430E-52A7-441B-9948-EDC502F4B486}" destId="{06EE9A78-7451-482B-BE3C-01F64CFBEB96}" srcOrd="0" destOrd="0" presId="urn:microsoft.com/office/officeart/2009/layout/CirclePictureHierarchy"/>
    <dgm:cxn modelId="{0BE953E8-ED70-42B2-8AED-51FD239F71D6}" type="presParOf" srcId="{088A430E-52A7-441B-9948-EDC502F4B486}" destId="{CF98D78A-002D-439E-9D12-5642BDB777AC}" srcOrd="1" destOrd="0" presId="urn:microsoft.com/office/officeart/2009/layout/CirclePictureHierarchy"/>
    <dgm:cxn modelId="{DF113E98-7F9D-4D99-9DAD-9A76150F58D2}" type="presParOf" srcId="{CF98D78A-002D-439E-9D12-5642BDB777AC}" destId="{39B1ECEF-4C00-4240-BCD5-0993566592D5}" srcOrd="0" destOrd="0" presId="urn:microsoft.com/office/officeart/2009/layout/CirclePictureHierarchy"/>
    <dgm:cxn modelId="{E73C7E63-865A-4191-BD34-047AE6D2DAC6}" type="presParOf" srcId="{39B1ECEF-4C00-4240-BCD5-0993566592D5}" destId="{C869B9DB-BF16-42D9-8B17-A54ECE5920F8}" srcOrd="0" destOrd="0" presId="urn:microsoft.com/office/officeart/2009/layout/CirclePictureHierarchy"/>
    <dgm:cxn modelId="{480E29CB-D047-4CAA-A1DE-BB5E1ABB76BC}" type="presParOf" srcId="{39B1ECEF-4C00-4240-BCD5-0993566592D5}" destId="{D5E80A54-A090-4CC5-86E6-02000DFF9E5D}" srcOrd="1" destOrd="0" presId="urn:microsoft.com/office/officeart/2009/layout/CirclePictureHierarchy"/>
    <dgm:cxn modelId="{0FC521FB-ACD2-462A-826C-DB41FADB7214}" type="presParOf" srcId="{CF98D78A-002D-439E-9D12-5642BDB777AC}" destId="{A0C43D96-486F-4F63-B667-793A23404DF8}" srcOrd="1" destOrd="0" presId="urn:microsoft.com/office/officeart/2009/layout/CirclePictureHierarchy"/>
    <dgm:cxn modelId="{02A6EB84-0209-4163-BC0F-E4B4F37C04BC}" type="presParOf" srcId="{A0C43D96-486F-4F63-B667-793A23404DF8}" destId="{6E7509D1-B410-402D-AB74-A5939E9782CD}" srcOrd="0" destOrd="0" presId="urn:microsoft.com/office/officeart/2009/layout/CirclePictureHierarchy"/>
    <dgm:cxn modelId="{A4C99B57-5FE1-450F-9F90-C0C2892A6597}" type="presParOf" srcId="{A0C43D96-486F-4F63-B667-793A23404DF8}" destId="{11032A09-CE2B-4E0C-8CFE-4E9EB162C9D5}" srcOrd="1" destOrd="0" presId="urn:microsoft.com/office/officeart/2009/layout/CirclePictureHierarchy"/>
    <dgm:cxn modelId="{3A8FC761-7A4D-4CC9-80ED-4C32107CAAA8}" type="presParOf" srcId="{11032A09-CE2B-4E0C-8CFE-4E9EB162C9D5}" destId="{317A122A-1E1B-413D-A56A-4AF933CC5223}" srcOrd="0" destOrd="0" presId="urn:microsoft.com/office/officeart/2009/layout/CirclePictureHierarchy"/>
    <dgm:cxn modelId="{656C0337-B005-44FE-A11D-7AB0719DBBDE}" type="presParOf" srcId="{317A122A-1E1B-413D-A56A-4AF933CC5223}" destId="{F5630239-B2E4-497C-8A7A-0C969C711B8B}" srcOrd="0" destOrd="0" presId="urn:microsoft.com/office/officeart/2009/layout/CirclePictureHierarchy"/>
    <dgm:cxn modelId="{89AA1B3B-7E4C-42FD-A456-0FBBE00D9C49}" type="presParOf" srcId="{317A122A-1E1B-413D-A56A-4AF933CC5223}" destId="{2DD85AA0-99EE-446C-A108-57CD9C313E18}" srcOrd="1" destOrd="0" presId="urn:microsoft.com/office/officeart/2009/layout/CirclePictureHierarchy"/>
    <dgm:cxn modelId="{EB381510-9926-40F7-B365-5B4E3DAB865A}" type="presParOf" srcId="{11032A09-CE2B-4E0C-8CFE-4E9EB162C9D5}" destId="{8390C725-EBE7-4095-91A2-C6EB78B859A5}" srcOrd="1" destOrd="0" presId="urn:microsoft.com/office/officeart/2009/layout/CirclePictureHierarchy"/>
    <dgm:cxn modelId="{CE8CDA39-5981-4EA0-A093-C3F517A19E26}" type="presParOf" srcId="{A0C43D96-486F-4F63-B667-793A23404DF8}" destId="{DF12CE4B-CE51-4291-8153-A1DCA3F739E7}" srcOrd="2" destOrd="0" presId="urn:microsoft.com/office/officeart/2009/layout/CirclePictureHierarchy"/>
    <dgm:cxn modelId="{6F91172A-36BC-45EF-934A-F669DB880E4B}" type="presParOf" srcId="{A0C43D96-486F-4F63-B667-793A23404DF8}" destId="{76A5418D-9E84-4639-90F6-F56E759EBA09}" srcOrd="3" destOrd="0" presId="urn:microsoft.com/office/officeart/2009/layout/CirclePictureHierarchy"/>
    <dgm:cxn modelId="{28D45EB5-7ED6-48B3-ABCB-C0BC14D5E785}" type="presParOf" srcId="{76A5418D-9E84-4639-90F6-F56E759EBA09}" destId="{5BB70A77-A6BC-4DBB-8BB8-26722B191F09}" srcOrd="0" destOrd="0" presId="urn:microsoft.com/office/officeart/2009/layout/CirclePictureHierarchy"/>
    <dgm:cxn modelId="{4BD8C244-1BFC-490A-AB0E-3D01FD321A2F}" type="presParOf" srcId="{5BB70A77-A6BC-4DBB-8BB8-26722B191F09}" destId="{BA15CCD5-8B5D-4542-9AB0-82E2B41713EC}" srcOrd="0" destOrd="0" presId="urn:microsoft.com/office/officeart/2009/layout/CirclePictureHierarchy"/>
    <dgm:cxn modelId="{5DDD542F-222E-4B10-83B1-AF8C958197B0}" type="presParOf" srcId="{5BB70A77-A6BC-4DBB-8BB8-26722B191F09}" destId="{93AABA57-A344-4A45-A3AA-4A43F4BCE337}" srcOrd="1" destOrd="0" presId="urn:microsoft.com/office/officeart/2009/layout/CirclePictureHierarchy"/>
    <dgm:cxn modelId="{82802451-72A3-4A61-A99D-E458709E109D}" type="presParOf" srcId="{76A5418D-9E84-4639-90F6-F56E759EBA09}" destId="{F345C665-CA13-4E02-B248-DB73A88AB547}" srcOrd="1" destOrd="0" presId="urn:microsoft.com/office/officeart/2009/layout/CirclePictureHierarchy"/>
    <dgm:cxn modelId="{5333FE1C-8FEF-4B04-9747-FCBF67A0F8E9}" type="presParOf" srcId="{F345C665-CA13-4E02-B248-DB73A88AB547}" destId="{3AC7F8A1-6EAA-4DE6-BA19-650CF4A9CBD1}" srcOrd="0" destOrd="0" presId="urn:microsoft.com/office/officeart/2009/layout/CirclePictureHierarchy"/>
    <dgm:cxn modelId="{F7CB1EB4-FE53-4BC3-B21B-0317BEE03094}" type="presParOf" srcId="{F345C665-CA13-4E02-B248-DB73A88AB547}" destId="{8EA0D6DC-2D11-4F28-B656-6801F7B2A7C5}" srcOrd="1" destOrd="0" presId="urn:microsoft.com/office/officeart/2009/layout/CirclePictureHierarchy"/>
    <dgm:cxn modelId="{8500E6A2-E4E8-4997-943C-16DB581FEF24}" type="presParOf" srcId="{8EA0D6DC-2D11-4F28-B656-6801F7B2A7C5}" destId="{957E54ED-7703-4E04-8E94-A4973CBD1FD5}" srcOrd="0" destOrd="0" presId="urn:microsoft.com/office/officeart/2009/layout/CirclePictureHierarchy"/>
    <dgm:cxn modelId="{971F1743-F82A-41C2-99D1-52FC578696D7}" type="presParOf" srcId="{957E54ED-7703-4E04-8E94-A4973CBD1FD5}" destId="{0A44868A-D6D1-40E7-BCBB-270BDD04B107}" srcOrd="0" destOrd="0" presId="urn:microsoft.com/office/officeart/2009/layout/CirclePictureHierarchy"/>
    <dgm:cxn modelId="{CC92221A-1940-4772-83D3-59518B160BC7}" type="presParOf" srcId="{957E54ED-7703-4E04-8E94-A4973CBD1FD5}" destId="{8FDB1527-EB37-4448-B2D2-0090FD82C987}" srcOrd="1" destOrd="0" presId="urn:microsoft.com/office/officeart/2009/layout/CirclePictureHierarchy"/>
    <dgm:cxn modelId="{3BA27DEB-06CE-4150-B4DB-3FF68B36D853}" type="presParOf" srcId="{8EA0D6DC-2D11-4F28-B656-6801F7B2A7C5}" destId="{330AA01B-5928-4B0C-A5D5-57801B161247}" srcOrd="1" destOrd="0" presId="urn:microsoft.com/office/officeart/2009/layout/CirclePictureHierarchy"/>
    <dgm:cxn modelId="{829D81B3-6CF0-4E7C-8C67-ACF716E5CB69}" type="presParOf" srcId="{088A430E-52A7-441B-9948-EDC502F4B486}" destId="{83240FBF-8436-4872-BB72-7DE39C98C0D5}" srcOrd="2" destOrd="0" presId="urn:microsoft.com/office/officeart/2009/layout/CirclePictureHierarchy"/>
    <dgm:cxn modelId="{69A45D79-48A2-4CEF-B13C-4FECCB1D653C}" type="presParOf" srcId="{088A430E-52A7-441B-9948-EDC502F4B486}" destId="{04CC4F33-3D26-44D9-812B-35E4EB15941B}" srcOrd="3" destOrd="0" presId="urn:microsoft.com/office/officeart/2009/layout/CirclePictureHierarchy"/>
    <dgm:cxn modelId="{B2238093-1CCC-4DB3-973D-ABF46CEB0C16}" type="presParOf" srcId="{04CC4F33-3D26-44D9-812B-35E4EB15941B}" destId="{1424E994-5B53-49E9-9B77-A4C1B22CEAE8}" srcOrd="0" destOrd="0" presId="urn:microsoft.com/office/officeart/2009/layout/CirclePictureHierarchy"/>
    <dgm:cxn modelId="{97B008AD-D7FE-4235-946C-79D47346CC35}" type="presParOf" srcId="{1424E994-5B53-49E9-9B77-A4C1B22CEAE8}" destId="{6DAFC311-5241-40E2-8530-2F80E9CB5F19}" srcOrd="0" destOrd="0" presId="urn:microsoft.com/office/officeart/2009/layout/CirclePictureHierarchy"/>
    <dgm:cxn modelId="{171FD0C6-81A0-4D95-831E-BD83BAC46DDE}" type="presParOf" srcId="{1424E994-5B53-49E9-9B77-A4C1B22CEAE8}" destId="{E3AC997B-44EF-421A-B644-1EDED511A420}" srcOrd="1" destOrd="0" presId="urn:microsoft.com/office/officeart/2009/layout/CirclePictureHierarchy"/>
    <dgm:cxn modelId="{A10CB15A-F549-48EB-9C84-04840F15F4B0}" type="presParOf" srcId="{04CC4F33-3D26-44D9-812B-35E4EB15941B}" destId="{49D06FC6-11AC-4323-80CE-C2B4E61ED2D1}" srcOrd="1" destOrd="0" presId="urn:microsoft.com/office/officeart/2009/layout/CirclePictureHierarchy"/>
    <dgm:cxn modelId="{FB1E4FBB-4D7B-4BD3-86D9-C221D5994124}" type="presParOf" srcId="{49D06FC6-11AC-4323-80CE-C2B4E61ED2D1}" destId="{37AEFB3F-9FBF-422E-877A-C67604A93808}" srcOrd="0" destOrd="0" presId="urn:microsoft.com/office/officeart/2009/layout/CirclePictureHierarchy"/>
    <dgm:cxn modelId="{1D4C423C-5F33-4B21-8152-6FB5F0F38D80}" type="presParOf" srcId="{49D06FC6-11AC-4323-80CE-C2B4E61ED2D1}" destId="{239EBF48-0FB6-4B34-A1AE-14AA878922E5}" srcOrd="1" destOrd="0" presId="urn:microsoft.com/office/officeart/2009/layout/CirclePictureHierarchy"/>
    <dgm:cxn modelId="{A6D20834-E3E7-45DC-9AE1-EDF9D6079349}" type="presParOf" srcId="{239EBF48-0FB6-4B34-A1AE-14AA878922E5}" destId="{F8E66501-34AE-4A2F-8A2A-7B3B032C59CA}" srcOrd="0" destOrd="0" presId="urn:microsoft.com/office/officeart/2009/layout/CirclePictureHierarchy"/>
    <dgm:cxn modelId="{0BA8484E-56B1-4E3D-BDDE-3E3965E402DB}" type="presParOf" srcId="{F8E66501-34AE-4A2F-8A2A-7B3B032C59CA}" destId="{8A630C52-5EEB-4C34-94E9-EF30B3D6FA13}" srcOrd="0" destOrd="0" presId="urn:microsoft.com/office/officeart/2009/layout/CirclePictureHierarchy"/>
    <dgm:cxn modelId="{25585517-7278-4508-AD90-07A8C6156D56}" type="presParOf" srcId="{F8E66501-34AE-4A2F-8A2A-7B3B032C59CA}" destId="{03B1A3DD-8D60-4B61-AF27-F21CC3A7950B}" srcOrd="1" destOrd="0" presId="urn:microsoft.com/office/officeart/2009/layout/CirclePictureHierarchy"/>
    <dgm:cxn modelId="{09A8BA99-BDE5-482D-9E7D-0E05AC74310B}" type="presParOf" srcId="{239EBF48-0FB6-4B34-A1AE-14AA878922E5}" destId="{256E61F5-CBE2-498E-8582-AFD9C70F0DB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EFB3F-9FBF-422E-877A-C67604A93808}">
      <dsp:nvSpPr>
        <dsp:cNvPr id="0" name=""/>
        <dsp:cNvSpPr/>
      </dsp:nvSpPr>
      <dsp:spPr>
        <a:xfrm>
          <a:off x="5152142" y="2648848"/>
          <a:ext cx="91440" cy="272887"/>
        </a:xfrm>
        <a:custGeom>
          <a:avLst/>
          <a:gdLst/>
          <a:ahLst/>
          <a:cxnLst/>
          <a:rect l="0" t="0" r="0" b="0"/>
          <a:pathLst>
            <a:path>
              <a:moveTo>
                <a:pt x="45720" y="0"/>
              </a:moveTo>
              <a:lnTo>
                <a:pt x="45720" y="2728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240FBF-8436-4872-BB72-7DE39C98C0D5}">
      <dsp:nvSpPr>
        <dsp:cNvPr id="0" name=""/>
        <dsp:cNvSpPr/>
      </dsp:nvSpPr>
      <dsp:spPr>
        <a:xfrm>
          <a:off x="3403525" y="1509650"/>
          <a:ext cx="1794336" cy="272887"/>
        </a:xfrm>
        <a:custGeom>
          <a:avLst/>
          <a:gdLst/>
          <a:ahLst/>
          <a:cxnLst/>
          <a:rect l="0" t="0" r="0" b="0"/>
          <a:pathLst>
            <a:path>
              <a:moveTo>
                <a:pt x="0" y="0"/>
              </a:moveTo>
              <a:lnTo>
                <a:pt x="0" y="137526"/>
              </a:lnTo>
              <a:lnTo>
                <a:pt x="1794336" y="137526"/>
              </a:lnTo>
              <a:lnTo>
                <a:pt x="1794336" y="2728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7F8A1-6EAA-4DE6-BA19-650CF4A9CBD1}">
      <dsp:nvSpPr>
        <dsp:cNvPr id="0" name=""/>
        <dsp:cNvSpPr/>
      </dsp:nvSpPr>
      <dsp:spPr>
        <a:xfrm>
          <a:off x="2769788" y="3788046"/>
          <a:ext cx="91440" cy="272887"/>
        </a:xfrm>
        <a:custGeom>
          <a:avLst/>
          <a:gdLst/>
          <a:ahLst/>
          <a:cxnLst/>
          <a:rect l="0" t="0" r="0" b="0"/>
          <a:pathLst>
            <a:path>
              <a:moveTo>
                <a:pt x="45720" y="0"/>
              </a:moveTo>
              <a:lnTo>
                <a:pt x="45720" y="2728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12CE4B-CE51-4291-8153-A1DCA3F739E7}">
      <dsp:nvSpPr>
        <dsp:cNvPr id="0" name=""/>
        <dsp:cNvSpPr/>
      </dsp:nvSpPr>
      <dsp:spPr>
        <a:xfrm>
          <a:off x="1624331" y="2648848"/>
          <a:ext cx="1191176" cy="272887"/>
        </a:xfrm>
        <a:custGeom>
          <a:avLst/>
          <a:gdLst/>
          <a:ahLst/>
          <a:cxnLst/>
          <a:rect l="0" t="0" r="0" b="0"/>
          <a:pathLst>
            <a:path>
              <a:moveTo>
                <a:pt x="0" y="0"/>
              </a:moveTo>
              <a:lnTo>
                <a:pt x="0" y="137526"/>
              </a:lnTo>
              <a:lnTo>
                <a:pt x="1191176" y="137526"/>
              </a:lnTo>
              <a:lnTo>
                <a:pt x="1191176" y="2728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509D1-B410-402D-AB74-A5939E9782CD}">
      <dsp:nvSpPr>
        <dsp:cNvPr id="0" name=""/>
        <dsp:cNvSpPr/>
      </dsp:nvSpPr>
      <dsp:spPr>
        <a:xfrm>
          <a:off x="433155" y="2648848"/>
          <a:ext cx="1191176" cy="272887"/>
        </a:xfrm>
        <a:custGeom>
          <a:avLst/>
          <a:gdLst/>
          <a:ahLst/>
          <a:cxnLst/>
          <a:rect l="0" t="0" r="0" b="0"/>
          <a:pathLst>
            <a:path>
              <a:moveTo>
                <a:pt x="1191176" y="0"/>
              </a:moveTo>
              <a:lnTo>
                <a:pt x="1191176" y="137526"/>
              </a:lnTo>
              <a:lnTo>
                <a:pt x="0" y="137526"/>
              </a:lnTo>
              <a:lnTo>
                <a:pt x="0" y="2728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EE9A78-7451-482B-BE3C-01F64CFBEB96}">
      <dsp:nvSpPr>
        <dsp:cNvPr id="0" name=""/>
        <dsp:cNvSpPr/>
      </dsp:nvSpPr>
      <dsp:spPr>
        <a:xfrm>
          <a:off x="1624331" y="1509650"/>
          <a:ext cx="1779193" cy="272887"/>
        </a:xfrm>
        <a:custGeom>
          <a:avLst/>
          <a:gdLst/>
          <a:ahLst/>
          <a:cxnLst/>
          <a:rect l="0" t="0" r="0" b="0"/>
          <a:pathLst>
            <a:path>
              <a:moveTo>
                <a:pt x="1779193" y="0"/>
              </a:moveTo>
              <a:lnTo>
                <a:pt x="1779193" y="137526"/>
              </a:lnTo>
              <a:lnTo>
                <a:pt x="0" y="137526"/>
              </a:lnTo>
              <a:lnTo>
                <a:pt x="0" y="2728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0D4814-9EDD-4DC0-8CBB-E350E1454559}">
      <dsp:nvSpPr>
        <dsp:cNvPr id="0" name=""/>
        <dsp:cNvSpPr/>
      </dsp:nvSpPr>
      <dsp:spPr>
        <a:xfrm>
          <a:off x="2970370" y="643339"/>
          <a:ext cx="866310" cy="866310"/>
        </a:xfrm>
        <a:prstGeom prst="ellipse">
          <a:avLst/>
        </a:prstGeom>
        <a:blipFill rotWithShape="1">
          <a:blip xmlns:r="http://schemas.openxmlformats.org/officeDocument/2006/relationships" r:embed="rId1"/>
          <a:srcRect/>
          <a:stretch>
            <a:fillRect l="-13000" r="-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8ADB1-01FA-4441-AB8C-D817C377040F}">
      <dsp:nvSpPr>
        <dsp:cNvPr id="0" name=""/>
        <dsp:cNvSpPr/>
      </dsp:nvSpPr>
      <dsp:spPr>
        <a:xfrm>
          <a:off x="3844252" y="641174"/>
          <a:ext cx="1299465" cy="86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Wake up to cell phone alarm</a:t>
          </a:r>
        </a:p>
      </dsp:txBody>
      <dsp:txXfrm>
        <a:off x="3844252" y="641174"/>
        <a:ext cx="1299465" cy="866310"/>
      </dsp:txXfrm>
    </dsp:sp>
    <dsp:sp modelId="{C869B9DB-BF16-42D9-8B17-A54ECE5920F8}">
      <dsp:nvSpPr>
        <dsp:cNvPr id="0" name=""/>
        <dsp:cNvSpPr/>
      </dsp:nvSpPr>
      <dsp:spPr>
        <a:xfrm>
          <a:off x="1191176" y="1782538"/>
          <a:ext cx="866310" cy="866310"/>
        </a:xfrm>
        <a:prstGeom prst="ellipse">
          <a:avLst/>
        </a:prstGeom>
        <a:blipFill rotWithShape="1">
          <a:blip xmlns:r="http://schemas.openxmlformats.org/officeDocument/2006/relationships" r:embed="rId2"/>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E80A54-A090-4CC5-86E6-02000DFF9E5D}">
      <dsp:nvSpPr>
        <dsp:cNvPr id="0" name=""/>
        <dsp:cNvSpPr/>
      </dsp:nvSpPr>
      <dsp:spPr>
        <a:xfrm>
          <a:off x="2057487" y="1780372"/>
          <a:ext cx="1299465" cy="86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Nest senses presence in room and adjusts temperature</a:t>
          </a:r>
        </a:p>
      </dsp:txBody>
      <dsp:txXfrm>
        <a:off x="2057487" y="1780372"/>
        <a:ext cx="1299465" cy="866310"/>
      </dsp:txXfrm>
    </dsp:sp>
    <dsp:sp modelId="{F5630239-B2E4-497C-8A7A-0C969C711B8B}">
      <dsp:nvSpPr>
        <dsp:cNvPr id="0" name=""/>
        <dsp:cNvSpPr/>
      </dsp:nvSpPr>
      <dsp:spPr>
        <a:xfrm>
          <a:off x="0" y="2921736"/>
          <a:ext cx="866310" cy="866310"/>
        </a:xfrm>
        <a:prstGeom prst="roundRect">
          <a:avLst/>
        </a:prstGeom>
        <a:blipFill rotWithShape="1">
          <a:blip xmlns:r="http://schemas.openxmlformats.org/officeDocument/2006/relationships" r:embed="rId3"/>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D85AA0-99EE-446C-A108-57CD9C313E18}">
      <dsp:nvSpPr>
        <dsp:cNvPr id="0" name=""/>
        <dsp:cNvSpPr/>
      </dsp:nvSpPr>
      <dsp:spPr>
        <a:xfrm>
          <a:off x="866310" y="2919570"/>
          <a:ext cx="1299465" cy="86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Bluetooth bridge from cell phone to car  </a:t>
          </a:r>
        </a:p>
      </dsp:txBody>
      <dsp:txXfrm>
        <a:off x="866310" y="2919570"/>
        <a:ext cx="1299465" cy="866310"/>
      </dsp:txXfrm>
    </dsp:sp>
    <dsp:sp modelId="{BA15CCD5-8B5D-4542-9AB0-82E2B41713EC}">
      <dsp:nvSpPr>
        <dsp:cNvPr id="0" name=""/>
        <dsp:cNvSpPr/>
      </dsp:nvSpPr>
      <dsp:spPr>
        <a:xfrm>
          <a:off x="2382353" y="2921736"/>
          <a:ext cx="866310" cy="866310"/>
        </a:xfrm>
        <a:prstGeom prst="ellipse">
          <a:avLst/>
        </a:prstGeom>
        <a:blipFill rotWithShape="1">
          <a:blip xmlns:r="http://schemas.openxmlformats.org/officeDocument/2006/relationships" r:embed="rId4"/>
          <a:srcRect/>
          <a:stretch>
            <a:fillRect t="-27000" b="-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ABA57-A344-4A45-A3AA-4A43F4BCE337}">
      <dsp:nvSpPr>
        <dsp:cNvPr id="0" name=""/>
        <dsp:cNvSpPr/>
      </dsp:nvSpPr>
      <dsp:spPr>
        <a:xfrm>
          <a:off x="3248663" y="2919570"/>
          <a:ext cx="1299465" cy="86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Pay for coffee with smart watch</a:t>
          </a:r>
        </a:p>
      </dsp:txBody>
      <dsp:txXfrm>
        <a:off x="3248663" y="2919570"/>
        <a:ext cx="1299465" cy="866310"/>
      </dsp:txXfrm>
    </dsp:sp>
    <dsp:sp modelId="{0A44868A-D6D1-40E7-BCBB-270BDD04B107}">
      <dsp:nvSpPr>
        <dsp:cNvPr id="0" name=""/>
        <dsp:cNvSpPr/>
      </dsp:nvSpPr>
      <dsp:spPr>
        <a:xfrm>
          <a:off x="2382353" y="4060934"/>
          <a:ext cx="866310" cy="866310"/>
        </a:xfrm>
        <a:prstGeom prst="ellipse">
          <a:avLst/>
        </a:prstGeom>
        <a:blipFill rotWithShape="1">
          <a:blip xmlns:r="http://schemas.openxmlformats.org/officeDocument/2006/relationships" r:embed="rId5"/>
          <a:srcRect/>
          <a:stretch>
            <a:fillRect l="-129000" r="-1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DB1527-EB37-4448-B2D2-0090FD82C987}">
      <dsp:nvSpPr>
        <dsp:cNvPr id="0" name=""/>
        <dsp:cNvSpPr/>
      </dsp:nvSpPr>
      <dsp:spPr>
        <a:xfrm>
          <a:off x="3248663" y="4058768"/>
          <a:ext cx="1299465" cy="86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Send ECG tracking to doctor</a:t>
          </a:r>
        </a:p>
      </dsp:txBody>
      <dsp:txXfrm>
        <a:off x="3248663" y="4058768"/>
        <a:ext cx="1299465" cy="866310"/>
      </dsp:txXfrm>
    </dsp:sp>
    <dsp:sp modelId="{6DAFC311-5241-40E2-8530-2F80E9CB5F19}">
      <dsp:nvSpPr>
        <dsp:cNvPr id="0" name=""/>
        <dsp:cNvSpPr/>
      </dsp:nvSpPr>
      <dsp:spPr>
        <a:xfrm>
          <a:off x="4764707" y="1782538"/>
          <a:ext cx="866310" cy="866310"/>
        </a:xfrm>
        <a:prstGeom prst="ellipse">
          <a:avLst/>
        </a:prstGeom>
        <a:blipFill rotWithShape="1">
          <a:blip xmlns:r="http://schemas.openxmlformats.org/officeDocument/2006/relationships" r:embed="rId6"/>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AC997B-44EF-421A-B644-1EDED511A420}">
      <dsp:nvSpPr>
        <dsp:cNvPr id="0" name=""/>
        <dsp:cNvSpPr/>
      </dsp:nvSpPr>
      <dsp:spPr>
        <a:xfrm>
          <a:off x="5631017" y="1780372"/>
          <a:ext cx="1299465" cy="86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Turn lights on with Amazon Alexa (Echo)</a:t>
          </a:r>
        </a:p>
      </dsp:txBody>
      <dsp:txXfrm>
        <a:off x="5631017" y="1780372"/>
        <a:ext cx="1299465" cy="866310"/>
      </dsp:txXfrm>
    </dsp:sp>
    <dsp:sp modelId="{8A630C52-5EEB-4C34-94E9-EF30B3D6FA13}">
      <dsp:nvSpPr>
        <dsp:cNvPr id="0" name=""/>
        <dsp:cNvSpPr/>
      </dsp:nvSpPr>
      <dsp:spPr>
        <a:xfrm>
          <a:off x="4764707" y="2921736"/>
          <a:ext cx="866310" cy="866310"/>
        </a:xfrm>
        <a:prstGeom prst="roundRect">
          <a:avLst/>
        </a:prstGeom>
        <a:blipFill rotWithShape="1">
          <a:blip xmlns:r="http://schemas.openxmlformats.org/officeDocument/2006/relationships" r:embed="rId7"/>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B1A3DD-8D60-4B61-AF27-F21CC3A7950B}">
      <dsp:nvSpPr>
        <dsp:cNvPr id="0" name=""/>
        <dsp:cNvSpPr/>
      </dsp:nvSpPr>
      <dsp:spPr>
        <a:xfrm>
          <a:off x="5631017" y="2919570"/>
          <a:ext cx="1299465" cy="86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Check on your pets remotely with camera</a:t>
          </a:r>
        </a:p>
      </dsp:txBody>
      <dsp:txXfrm>
        <a:off x="5631017" y="2919570"/>
        <a:ext cx="1299465" cy="86631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E174B-EB0E-3145-B1EA-87E351731E12}"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264F8-2CEA-8645-BAD6-CD9F9F20E520}" type="slidenum">
              <a:rPr lang="en-US" smtClean="0"/>
              <a:t>‹#›</a:t>
            </a:fld>
            <a:endParaRPr lang="en-US"/>
          </a:p>
        </p:txBody>
      </p:sp>
    </p:spTree>
    <p:extLst>
      <p:ext uri="{BB962C8B-B14F-4D97-AF65-F5344CB8AC3E}">
        <p14:creationId xmlns:p14="http://schemas.microsoft.com/office/powerpoint/2010/main" val="2982996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vzw.com/PI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Image:</a:t>
            </a:r>
          </a:p>
          <a:p>
            <a:r>
              <a:rPr lang="en-US" dirty="0"/>
              <a:t>https://encrypted-tbn0.gstatic.com/</a:t>
            </a:r>
            <a:r>
              <a:rPr lang="en-US" dirty="0" err="1"/>
              <a:t>images?q</a:t>
            </a:r>
            <a:r>
              <a:rPr lang="en-US" dirty="0"/>
              <a:t>=tbn:ANd9GcR4ZJ1nj5RL_hfD6IADhy9rDiwd_8TT_j45mO34ooEdKPJYtUUx</a:t>
            </a:r>
          </a:p>
          <a:p>
            <a:endParaRPr lang="en-US" dirty="0"/>
          </a:p>
        </p:txBody>
      </p:sp>
      <p:sp>
        <p:nvSpPr>
          <p:cNvPr id="4" name="Slide Number Placeholder 3"/>
          <p:cNvSpPr>
            <a:spLocks noGrp="1"/>
          </p:cNvSpPr>
          <p:nvPr>
            <p:ph type="sldNum" sz="quarter" idx="5"/>
          </p:nvPr>
        </p:nvSpPr>
        <p:spPr/>
        <p:txBody>
          <a:bodyPr/>
          <a:lstStyle/>
          <a:p>
            <a:fld id="{370264F8-2CEA-8645-BAD6-CD9F9F20E520}" type="slidenum">
              <a:rPr lang="en-US" smtClean="0"/>
              <a:t>1</a:t>
            </a:fld>
            <a:endParaRPr lang="en-US"/>
          </a:p>
        </p:txBody>
      </p:sp>
    </p:spTree>
    <p:extLst>
      <p:ext uri="{BB962C8B-B14F-4D97-AF65-F5344CB8AC3E}">
        <p14:creationId xmlns:p14="http://schemas.microsoft.com/office/powerpoint/2010/main" val="65344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r>
              <a:rPr lang="en-US" dirty="0"/>
              <a:t>https://media-private.canva.com/MADTlOX5aXg/1/thumbnail.jpg?response-expires=Mon%2C%2018%20Mar%202019%2019%3A02%3A49%20GMT&amp;X-Amz-Algorithm=AWS4-HMAC-SHA256&amp;X-Amz-Date=20190318T161815Z&amp;X-Amz-SignedHeaders=host&amp;X-Amz-Expires=9873&amp;X-Amz-Credential=AKIAJWF6QO3UH4PAAJ6Q%2F20190318%2Fus-east-1%2Fs3%2Faws4_request&amp;X-Amz-Signature=815c93b459364e0b663f409e14a0b6296663072c2898ae53f382e0b3c9d58f29</a:t>
            </a:r>
          </a:p>
          <a:p>
            <a:endParaRPr lang="en-US" dirty="0"/>
          </a:p>
          <a:p>
            <a:r>
              <a:rPr lang="en-US" dirty="0"/>
              <a:t>https://media-private.canva.com/MADUHzOi_2k/1/thumbnail.png?response-expires=Mon%2C%2018%20Mar%202019%2018%3A32%3A57%20GMT&amp;X-Amz-Algorithm=AWS4-HMAC-SHA256&amp;X-Amz-Date=20190318T161815Z&amp;X-Amz-SignedHeaders=host&amp;X-Amz-Expires=8081&amp;X-Amz-Credential=AKIAJWF6QO3UH4PAAJ6Q%2F20190318%2Fus-east-1%2Fs3%2Faws4_request&amp;X-Amz-Signature=9ae8d5cb43f352e8de8ed17f478cc78fa32b333a226e2a619a23173054038527</a:t>
            </a:r>
          </a:p>
        </p:txBody>
      </p:sp>
      <p:sp>
        <p:nvSpPr>
          <p:cNvPr id="4" name="Slide Number Placeholder 3"/>
          <p:cNvSpPr>
            <a:spLocks noGrp="1"/>
          </p:cNvSpPr>
          <p:nvPr>
            <p:ph type="sldNum" sz="quarter" idx="5"/>
          </p:nvPr>
        </p:nvSpPr>
        <p:spPr/>
        <p:txBody>
          <a:bodyPr/>
          <a:lstStyle/>
          <a:p>
            <a:fld id="{1E618316-C6A7-254D-94C5-7C2575850A03}" type="slidenum">
              <a:rPr lang="en-US" smtClean="0"/>
              <a:t>10</a:t>
            </a:fld>
            <a:endParaRPr lang="en-US" dirty="0"/>
          </a:p>
        </p:txBody>
      </p:sp>
    </p:spTree>
    <p:extLst>
      <p:ext uri="{BB962C8B-B14F-4D97-AF65-F5344CB8AC3E}">
        <p14:creationId xmlns:p14="http://schemas.microsoft.com/office/powerpoint/2010/main" val="1173085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p>
          <a:p>
            <a:endParaRPr lang="en-US" dirty="0"/>
          </a:p>
          <a:p>
            <a:r>
              <a:rPr lang="en-US" dirty="0"/>
              <a:t>https://encrypted-tbn0.gstatic.com/</a:t>
            </a:r>
            <a:r>
              <a:rPr lang="en-US" dirty="0" err="1"/>
              <a:t>images?q</a:t>
            </a:r>
            <a:r>
              <a:rPr lang="en-US" dirty="0"/>
              <a:t>=tbn:ANd9GcRUlepMHFgoLtQl_v05r58vbVOSw97yorOxWlOOvm8a0D28iJL4</a:t>
            </a:r>
          </a:p>
        </p:txBody>
      </p:sp>
      <p:sp>
        <p:nvSpPr>
          <p:cNvPr id="4" name="Slide Number Placeholder 3"/>
          <p:cNvSpPr>
            <a:spLocks noGrp="1"/>
          </p:cNvSpPr>
          <p:nvPr>
            <p:ph type="sldNum" sz="quarter" idx="5"/>
          </p:nvPr>
        </p:nvSpPr>
        <p:spPr/>
        <p:txBody>
          <a:bodyPr/>
          <a:lstStyle/>
          <a:p>
            <a:fld id="{1E618316-C6A7-254D-94C5-7C2575850A03}" type="slidenum">
              <a:rPr lang="en-US" smtClean="0"/>
              <a:t>11</a:t>
            </a:fld>
            <a:endParaRPr lang="en-US" dirty="0"/>
          </a:p>
        </p:txBody>
      </p:sp>
    </p:spTree>
    <p:extLst>
      <p:ext uri="{BB962C8B-B14F-4D97-AF65-F5344CB8AC3E}">
        <p14:creationId xmlns:p14="http://schemas.microsoft.com/office/powerpoint/2010/main" val="54566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If you've been redirected to this page from the sign-in box, we've detected suspicious activity on your account.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endParaRPr lang="en-US" sz="1200" kern="1200" dirty="0">
              <a:solidFill>
                <a:schemeClr val="tx1"/>
              </a:solidFill>
              <a:effectLst/>
              <a:latin typeface="+mn-lt"/>
              <a:ea typeface="+mn-ea"/>
              <a:cs typeface="+mn-cs"/>
            </a:endParaRPr>
          </a:p>
          <a:p>
            <a:r>
              <a:rPr lang="en-US" dirty="0"/>
              <a:t>https://media-private.canva.com/MADUH6u9ziE/1/thumbnail.jpg?response-expires=Mon%2C%2018%20Mar%202019%2017%3A40%3A58%20GMT&amp;X-Amz-Algorithm=AWS4-HMAC-SHA256&amp;X-Amz-Date=20190318T153640Z&amp;X-Amz-SignedHeaders=host&amp;X-Amz-Expires=7457&amp;X-Amz-Credential=AKIAJWF6QO3UH4PAAJ6Q%2F20190318%2Fus-east-1%2Fs3%2Faws4_request&amp;X-Amz-Signature=e37267810de460b5ea86ee26cbbae248f7a30cf1aee71597af835cbf136f7e5c</a:t>
            </a:r>
          </a:p>
          <a:p>
            <a:endParaRPr lang="en-US" dirty="0"/>
          </a:p>
          <a:p>
            <a:r>
              <a:rPr lang="en-US" dirty="0"/>
              <a:t>https://media-private.canva.com/MADUH9_0DGI/1/thumbnail.jpg?response-expires=Mon%2C%2018%20Mar%202019%2018%3A30%3A15%20GMT&amp;X-Amz-Algorithm=AWS4-HMAC-SHA256&amp;X-Amz-Date=20190318T153640Z&amp;X-Amz-SignedHeaders=host&amp;X-Amz-Expires=10414&amp;X-Amz-Credential=AKIAJWF6QO3UH4PAAJ6Q%2F20190318%2Fus-east-1%2Fs3%2Faws4_request&amp;X-Amz-Signature=d52e251de8714f5e861a54e817812e52ff0e7767d2a3a85f4897f441003a7774</a:t>
            </a:r>
          </a:p>
          <a:p>
            <a:endParaRPr lang="en-US" dirty="0"/>
          </a:p>
          <a:p>
            <a:r>
              <a:rPr lang="en-US" dirty="0"/>
              <a:t>https://encrypted-tbn0.gstatic.com/images?q=tbn:ANd9GcSmPvqQYe9i4zjNAPBCFN9Xo5tBoyGRHaiompzw9pxNJ0r26xL2</a:t>
            </a:r>
          </a:p>
          <a:p>
            <a:endParaRPr lang="en-US" dirty="0"/>
          </a:p>
          <a:p>
            <a:endParaRPr lang="en-US" dirty="0"/>
          </a:p>
        </p:txBody>
      </p:sp>
      <p:sp>
        <p:nvSpPr>
          <p:cNvPr id="4" name="Slide Number Placeholder 3"/>
          <p:cNvSpPr>
            <a:spLocks noGrp="1"/>
          </p:cNvSpPr>
          <p:nvPr>
            <p:ph type="sldNum" sz="quarter" idx="5"/>
          </p:nvPr>
        </p:nvSpPr>
        <p:spPr/>
        <p:txBody>
          <a:bodyPr/>
          <a:lstStyle/>
          <a:p>
            <a:fld id="{1E618316-C6A7-254D-94C5-7C2575850A03}" type="slidenum">
              <a:rPr lang="en-US" smtClean="0"/>
              <a:t>12</a:t>
            </a:fld>
            <a:endParaRPr lang="en-US" dirty="0"/>
          </a:p>
        </p:txBody>
      </p:sp>
    </p:spTree>
    <p:extLst>
      <p:ext uri="{BB962C8B-B14F-4D97-AF65-F5344CB8AC3E}">
        <p14:creationId xmlns:p14="http://schemas.microsoft.com/office/powerpoint/2010/main" val="12938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your wireless</a:t>
            </a:r>
          </a:p>
          <a:p>
            <a:pPr lvl="1"/>
            <a:r>
              <a:rPr lang="en-US" dirty="0"/>
              <a:t>Switch off when not in use</a:t>
            </a:r>
          </a:p>
          <a:p>
            <a:pPr lvl="1"/>
            <a:r>
              <a:rPr lang="en-US" dirty="0"/>
              <a:t>Check security settings – don’t auto connect to random networks</a:t>
            </a:r>
          </a:p>
          <a:p>
            <a:pPr lvl="1"/>
            <a:endParaRPr lang="en-US" dirty="0"/>
          </a:p>
          <a:p>
            <a:pPr lvl="1"/>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r>
              <a:rPr lang="en-US" sz="1200" kern="1200" dirty="0">
                <a:solidFill>
                  <a:schemeClr val="tx1"/>
                </a:solidFill>
                <a:effectLst/>
                <a:latin typeface="+mn-lt"/>
                <a:ea typeface="+mn-ea"/>
                <a:cs typeface="+mn-cs"/>
              </a:rPr>
              <a:t>https://1.bp.blogspot.com/-</a:t>
            </a:r>
            <a:r>
              <a:rPr lang="en-US" sz="1200" kern="1200" dirty="0" err="1">
                <a:solidFill>
                  <a:schemeClr val="tx1"/>
                </a:solidFill>
                <a:effectLst/>
                <a:latin typeface="+mn-lt"/>
                <a:ea typeface="+mn-ea"/>
                <a:cs typeface="+mn-cs"/>
              </a:rPr>
              <a:t>QE_yUxbZdhE</a:t>
            </a:r>
            <a:r>
              <a:rPr lang="en-US" sz="1200" kern="1200" dirty="0">
                <a:solidFill>
                  <a:schemeClr val="tx1"/>
                </a:solidFill>
                <a:effectLst/>
                <a:latin typeface="+mn-lt"/>
                <a:ea typeface="+mn-ea"/>
                <a:cs typeface="+mn-cs"/>
              </a:rPr>
              <a:t>/VtLElq4rvtI/AAAAAAAAD3c/</a:t>
            </a:r>
            <a:r>
              <a:rPr lang="en-US" sz="1200" kern="1200" dirty="0" err="1">
                <a:solidFill>
                  <a:schemeClr val="tx1"/>
                </a:solidFill>
                <a:effectLst/>
                <a:latin typeface="+mn-lt"/>
                <a:ea typeface="+mn-ea"/>
                <a:cs typeface="+mn-cs"/>
              </a:rPr>
              <a:t>VXCbYKBDumI</a:t>
            </a:r>
            <a:r>
              <a:rPr lang="en-US" sz="1200" kern="1200" dirty="0">
                <a:solidFill>
                  <a:schemeClr val="tx1"/>
                </a:solidFill>
                <a:effectLst/>
                <a:latin typeface="+mn-lt"/>
                <a:ea typeface="+mn-ea"/>
                <a:cs typeface="+mn-cs"/>
              </a:rPr>
              <a:t>/s1600/image04.png</a:t>
            </a:r>
          </a:p>
          <a:p>
            <a:endParaRPr lang="en-US" dirty="0"/>
          </a:p>
          <a:p>
            <a:r>
              <a:rPr lang="en-US" dirty="0"/>
              <a:t>https://</a:t>
            </a:r>
            <a:r>
              <a:rPr lang="en-US" dirty="0" err="1"/>
              <a:t>blezzyy.files.wordpress.com</a:t>
            </a:r>
            <a:r>
              <a:rPr lang="en-US" dirty="0"/>
              <a:t>/2016/05/b7a41-how_to_bypass_android_pattern_lock_screen_091a2b26b1c79b687c5407f49e9afa23waploaded-com.png</a:t>
            </a:r>
          </a:p>
          <a:p>
            <a:endParaRPr lang="en-US" dirty="0"/>
          </a:p>
          <a:p>
            <a:r>
              <a:rPr lang="en-US" dirty="0"/>
              <a:t>https://media-private.canva.com/MADUH9_0DGI/1/thumbnail.jpg?response-expires=Mon%2C%2018%20Mar%202019%2018%3A30%3A15%20GMT&amp;X-Amz-Algorithm=AWS4-HMAC-SHA256&amp;X-Amz-Date=20190318T153640Z&amp;X-Amz-SignedHeaders=host&amp;X-Amz-Expires=10414&amp;X-Amz-Credential=AKIAJWF6QO3UH4PAAJ6Q%2F20190318%2Fus-east-1%2Fs3%2Faws4_request&amp;X-Amz-Signature=d52e251de8714f5e861a54e817812e52ff0e7767d2a3a85f4897f441003a7774</a:t>
            </a:r>
          </a:p>
          <a:p>
            <a:endParaRPr lang="en-US" dirty="0"/>
          </a:p>
          <a:p>
            <a:r>
              <a:rPr lang="en-US" dirty="0"/>
              <a:t>https://encrypted-tbn0.gstatic.com/images?q=tbn:ANd9GcSmPvqQYe9i4zjNAPBCFN9Xo5tBoyGRHaiompzw9pxNJ0r26xL2</a:t>
            </a:r>
          </a:p>
          <a:p>
            <a:endParaRPr lang="en-US" dirty="0"/>
          </a:p>
          <a:p>
            <a:endParaRPr lang="en-US" dirty="0"/>
          </a:p>
        </p:txBody>
      </p:sp>
      <p:sp>
        <p:nvSpPr>
          <p:cNvPr id="4" name="Slide Number Placeholder 3"/>
          <p:cNvSpPr>
            <a:spLocks noGrp="1"/>
          </p:cNvSpPr>
          <p:nvPr>
            <p:ph type="sldNum" sz="quarter" idx="5"/>
          </p:nvPr>
        </p:nvSpPr>
        <p:spPr/>
        <p:txBody>
          <a:bodyPr/>
          <a:lstStyle/>
          <a:p>
            <a:fld id="{1E618316-C6A7-254D-94C5-7C2575850A03}" type="slidenum">
              <a:rPr lang="en-US" smtClean="0"/>
              <a:t>13</a:t>
            </a:fld>
            <a:endParaRPr lang="en-US" dirty="0"/>
          </a:p>
        </p:txBody>
      </p:sp>
    </p:spTree>
    <p:extLst>
      <p:ext uri="{BB962C8B-B14F-4D97-AF65-F5344CB8AC3E}">
        <p14:creationId xmlns:p14="http://schemas.microsoft.com/office/powerpoint/2010/main" val="279719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Image:</a:t>
            </a:r>
          </a:p>
          <a:p>
            <a:r>
              <a:rPr lang="en-US" sz="1200" kern="1200" dirty="0" err="1">
                <a:solidFill>
                  <a:schemeClr val="tx1"/>
                </a:solidFill>
                <a:effectLst/>
                <a:latin typeface="+mn-lt"/>
                <a:ea typeface="+mn-ea"/>
                <a:cs typeface="+mn-cs"/>
              </a:rPr>
              <a:t>data:image</a:t>
            </a:r>
            <a:r>
              <a:rPr lang="en-US" sz="1200" kern="1200" dirty="0">
                <a:solidFill>
                  <a:schemeClr val="tx1"/>
                </a:solidFill>
                <a:effectLst/>
                <a:latin typeface="+mn-lt"/>
                <a:ea typeface="+mn-ea"/>
                <a:cs typeface="+mn-cs"/>
              </a:rPr>
              <a:t>/jpeg;base64,/9j/4AAQSkZJRgABAQAAAQABAAD/2wCEAAkGBxISEhMSEhMWFRUXGBgbGBYYGRkYGhkfIBcaHR4dGhUYHiggHx0nHh0WITEhJSkrLi4uGh8zODMtNygtLisBCgoKDg0OGxAQGzImHyYuLS0tLTcuLS0tLS8tLS0tLS0yLS0tLS0tLTUtLi0tLSstLy0tLS0tLS0tLS0tLS0tLf/</a:t>
            </a:r>
            <a:r>
              <a:rPr lang="en-US" sz="1200" kern="1200" dirty="0" err="1">
                <a:solidFill>
                  <a:schemeClr val="tx1"/>
                </a:solidFill>
                <a:effectLst/>
                <a:latin typeface="+mn-lt"/>
                <a:ea typeface="+mn-ea"/>
                <a:cs typeface="+mn-cs"/>
              </a:rPr>
              <a:t>AABEIAIgBcwMBEQACEQEDEQH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xAAcAAEAAgMBAQEAAAAAAAAAAAAABQYCBAcDAQj</a:t>
            </a:r>
            <a:r>
              <a:rPr lang="en-US" sz="1200" kern="1200" dirty="0">
                <a:solidFill>
                  <a:schemeClr val="tx1"/>
                </a:solidFill>
                <a:effectLst/>
                <a:latin typeface="+mn-lt"/>
                <a:ea typeface="+mn-ea"/>
                <a:cs typeface="+mn-cs"/>
              </a:rPr>
              <a:t>/xABWEAACAQMCAgQHCA0KBAQHAAABAgMABBESIQUxBhNBUQcUImFxgZEjMjNCUlST0hYXNENTYnN0obGz0dMVJCVykpSytMHwNUSDpEWCotRVY3WFtcLh/8QAGwEBAAIDAQEAAAAAAAAAAAAAAAEEAgMFBgf/xAA5EQACAQIDBAgEBQQCAwAAAAAAAQIDEQQSIQUxUaETFUFSYXGR0RQygbEiM8Hh8AYkNNJysiOC8f/aAAwDAQACEQMRAD8A7jQCgFAKAUAoBQCgFAKAUAoBQCgFAKAUAoBQCgFAKAUAoBQCgFAKAUAoBQCgFAKAUAoBQCgFAKAUAoBQCgFAKAUAoBQCgFAKAZoD5qHfQH2gFAKAUAoBQCgFAKAUAoBQCgFAKAguktrcu0Bt2YDVplw+nCEq5bGdz7n1YxuOtPZmgIHg3CeKQyWvWSvKmmIT5fZT7s7EBpGZtJ0Rnc6tSkbLgAet5w2/XIi6463n3M+dA65GjJ1yZAMasgC5wW3ABJAGlb8L4uroTJIwSWNDmVcSRZt9UmNWz+5uSO3VKBnUKAmOhEV7GFS7SbPURZd3RwJFaTWPhpG1EFDkbED4vvQBa6AUAoBQCgFAKAUAoBQCgKHfdLLuC4mRhFJGl2IFWOGTrNLWL3IPwpBIOhTgDYMdsgACR6H8fuLuSXrAgjRIcBI33Z7eGU5mMhXnIw0ac40nVQELYdO7lzbqyQqbiKzMb6XKiSXSZFK68nCtqUZBwj5JoDJelt8qoX6hibe7mOiCXHuLBVUnrzpBOSWOewYHOgNK68It1HAJjHEV6q58vRIg6xHKRaomfUiswKFSdWoruM0BKRdJL+QuVaBV8ea2UNbynyRNJHqEnXgO2EBOAADmgL5QCgFAKAUAoBQCgIPppw6S4s5khz1wAeEqQGEinUuC2ANxjfbBNAUziPQybVcxQW4QGO4RJ9SaXiayWGKDnrGmQKcFdI6vOctQFz6KW8qpM8sRiaWZ5BGxQso0qo1GNmXJ052J2IoCcoBQCgFAKAUAoBQCgFAKAUAoBQHxmAGTsB20BUPspuLssOGxI0Skg3c5Kwkjn1SL5UuPlDC+egHi3Fh5Q4haE/INqwX+0JtVSQelt0rkhkSDiUKwGQ6YriNi9vI3YusgGNz2K/PsJqCS2UAoBQCgFAKAUAoBQCgFAKA1H4XAWLmJCxbWW0jJbq+r1Z7+rJTPdtQGNnwi3hYvFCiMVVSyqASFVVUHHYAqgeZRQHi3CbNAgMUKhChTKqNJjUqhXPIqpIGOQNAYfyRZSafcoX0q6rspwr+/A8zdo7aA9J+A2rh1e3iYPs4KAht1O4I33VT6QKAzi4LbKWZYYwWk6xiFG75J1n8bLMc+c0Bv0AoBQCgFAV276dcNido3vIQ6nDDVnB7jjO/moLnj9sPhXz2L2n91LEXH2w+FfPYvaf3UsLj7YfCvnsXtP7qWFx9sPhXz2L2n91LC4+2Hwr57F7T+6lhcfbD4V89i9p/dSwuPth8K+exe0/upYXMk8IPCyQBew5O27YHtO1CbllBzQH2gFAKAUAoBQCgFAKAUBT+nUhnktuGgkJPrkuCDg9THpygPMdY7Ivo1UBqXDzXU5sLR/FoYETrpkUEpkeRDCpGkNpGSxB0gjtNSQbh8Htvjybi9WT8L41MXz3kMxQ+grioJNG31l5uFcRCz6o9SSY0i4izpJKjZZUbGdPepFSQSvQK8kMUtrMxeS0k6rWebppDROfOUIB86moJLRQCgFAKAUAoBQCgFAKAUBAdJOlUVoViCtNcP8Hbx7u3nbsVfxj5+dCG0ldkBNZcQuhqu7o2sZ/5e0OlvQ1wfKJ79OBW2NJveVamKUdx4L0Dsd3aAOe1pXeRm85LNW1U4LsKksRWavexlJ0B4ewBFsgPPyCyEegowqXThwEa1ZK6lczh4PeW/lWN67Ac7e7JmQ+YSe/T1GtUqNtxZp4vNvRM9H+l6zSeLXMZtbrHwTkFZB8qKTk483OtTTW8txkpK6LPUGQoBQCgPO4OEY+Y/qoD839HJ53SKJLholECN5KK2SSc5yRVvC4Z120naxWr11SSbVyb8Xufn0n0SfXq71XLvcir1gu7zPni9z8+k+hT69Oq5d7kOsF3eY8Xufnz/AEKfXqOq5d/l+5PWEe7zPni918+f6FPr06rn3+X7jrCPd5jxe6+fP9Cv16dVT769P3HWEe7zHi118+f6Ff4lOqp99en7jrCPd5nzxa6+fN9Av8SnVU++vT9x1hHu8zR4lLcRlEe5MqSCQMpjVBtGT8ps1VxOElQSbd7+BvoYhVW7K1jtvQNyeG2BJyTawbn8ktUi2TtAKAUAoBQCgFAKAUAoCk8QP9N+jh4x67k5/UPZUohmx4Px5XEj2m9kyfRFEB+ioYRbqElM6W7cT4Ue0reA+jq4zj2gVKIZn0WP9I8SHZotD69En7hRhFwqCRQCgFAKAUAoBQCgFAV7pj0ga1jRIVEl1O2iCPsJ7Xb8RRuT6KJXIbSV2ViDq+Fr1k4ea4nJMs+xdz6yNKDYBRV6jh825nMqVZ1HuMoulomPucFw+nchEDY85w1WOhUN7RWlSqzfZz9iTtL7r4llUHSwJGcZ5kcs+aoccrsVqmZXTOVeEfpbfW9+sEFw0UZSPYKh55ydxmqWIqyi3Y7GzMLTrqMZdrtcr1/034tDv465JJHvI+XYfe1Vp4mVQ7GN2PDBvXXVr7O+/wATtEFoOI2Ft14zI0MUglUhXRzGp1oRyOd8VdcE4q555V5RqNRXaS3QzjsrM9jeEeNQgENyE8fISr5+QYdh9OBVkrOx1ITU43Ra6gzFAKAj+kHEFt7aWZwSFU+SvNidlUZ2yWIA9NAcY4b0Iv7YKzmzGIlTy5pFxpyxJPUkcs53xsd6t4XEug27XuVsRQVVJXsS3DOj1zIGcraTqT5JjvZ0VQAMj3OHBOcnJ7wOys6uPrTleLsuBjTwdOKs1ck+G2XCnGmd2t51co8L3b5VgcbNrGVbYqdsg9+1avja+7OzP4Wlvyknw7o3wq4LCCYylffBLmRsZ5EgPy89T8ZX77JeEpLfEgemnB47OaBIS+mSK4Zgzs+6NAFILEkbSN+ir2AxFWc2pO+hTxlGEIpxVtSGe0t/FVy5juHgDKZL2JPLaLKsUafIXUQ3veXZXPWLrW+Zlz4el3UbrR8NycSbdn9IQf8Auqn4ut3mPhqXdR9jt+HsQqvkkgAC/hJJPIAC650+Lrd5j4al3UVPigIaIHV5Ml2uGOpgF1qAW7SAAM+arOJk5Yem5PXU0UIqNaaXgdx6Af8ADLD81g/ZLXNLxP0AoDR4hxm2gIE9xDESMgSSIhI7wGI2qbO1xfsNT7LeH/PrX6eL61Y3Jsx9lnD/AJ9a/TxfWqbizH2WcP8An1r9PF9alxZj7LOH/PrX6eL61LizH2WcP+fWv08X1qXFmPss4f8APrX6eL61LizIPpX0siZIYrK9h6yaeOMtE8UrohyWZUyRnYDJBAzWurUUIOfBXJjFtpFc6Q8IkhjuL5eJXLTx27gErDuq6nCHEfLV665tHasKlSME1q0u3tLM8K4xbNvg/RydE1x8UuEM2JXwkJy7KuTunmA9VTLaaTtpzMVhnY3v5Gu//jF19HB/DqOs14GXwzIHpfwi4hh8cPEp5JbfPV6khGOsZUbknaP1Vto7QU5qOmphPDuKuStv0ceOSSVOK3QeTSHbTB5QXIXOYsbZPtqr1zDiuZs+DlwJXod00gktIjd3lus4MivqkjjY6JXQMUJGCyhW5Y8rbau0ndXKlmTX2WcP+fWv08X1qm4sx9lnD/n1r9PF9alxZgdLOH/PrX6eL61LizH2WcP+fWv08X1qXFmPss4f8+tfp4vrUuLMfZbw/wCfWv08X1qXFmStvcJIqvGyujDKspDKR3hhsRQg9KAUBz/gkvjV3dcQbdVY29t3BEPluP6z537hit9GF9SjjKuVWI3winKQ/wBZv1Cunh1Zso0W222ZcAlgj4ZOwknRi6iRkwGDfFCn5J2z6TWqqpuulZeB0IZVTerJHox9xRf1W/xNWVT52cmvvZxvwvtp4opPIRQn9dc3Eq7aO3siagoSe5ST5lV4vfpKiYPlAnO3Z2H2VSo03Bu56HamOp4qnDL8yvfy7H6H6S6I7WNn2EW8I9ka12YL8KPCVH/5Jeb+54dMtUaRcQiHutmwZgPjxHaVT5tJJ82DVevCyuX8HWu7Mv1vMrqrqcqwDKe8EZB9lVjpHpQCgK74QPuGT+vb/wCYiqUDlPDIZJYzI00+zHUxurhRku+AFWTuU9mKv5cNCEXUTu1fQ51SvVztRse95YSLC8olnKqPfC6utidh75wDvjlmpgsJUeWKlfXhwMPiKyetj7wG2nmSbTbyT62XJ2KuTbw5DuxwOe5bv7a8zjcHVrVozg9LLXhqeqwWMo0aEoTV3d6cdDz4cbmzmhZkMLxxnW8q/FK6SAoI1ZYauYXyM52q2k6bcn27kWaso42nClB3cVeUnpaytz9DC/46L2RT408kiLIEEqRqmHKFgDGinfQm5L4xVnD46VCea3gyniNiwrwywm771dNJ+V0rlq6JXXuZ0vjAgUgHGCtrCrA47QQR6qv4WMXA8/is0Z23E74234Q/2j++rOSPBFbPLiaXGbkmFhrJ3TbV+Ota6sIqDsjZSlLOtTl3G5AZ8douL7P9uWoxC/taT8zZRf8A56i8jtfQWdU4Zw/Uyrm2g5kD70vfXLlKMd7sXJTjH5nYmvH4vwqf2l/fWPTU+8vUw6el3l6o1bXjsEkjRBwHBwAeTf1TyPo51qhi6U5uCeq5+Rop46jOo6aeq5+XE/OPSnizT3890TqxMdGdxpRsIMHswB7T316GlTywRXryzycWdCjhiZAwjTBGR5I7WHmq5ljwPJydSLau/U9XtI8nyE+N8UebzUyR4EZ58X6s+m0j+QnM/FHd6KZI8Bnn3n6nw20X4NOY+KPk+ipyR4EZ6lt79WYtZRkfBpyHxVA5UyR4DPPvP1MWtY/J9zT3p+KPP5qjIuBk5z4v1NC/hQSWRVFU+MJuAB8rurk7cilgZ6dj+x2/6elJ4xXf8uiw9LvuG8/N5v2bV802f/lUv+Ufuj6HX/Ll5Mm+GfAxfk0/wirdT535s0x3Ij4OlNm901kswM65ymG5gZIDY0kgcwD2HuNbHhqqp9I1+ExVSLll7TX6f/cFx6E/</a:t>
            </a:r>
            <a:r>
              <a:rPr lang="en-US" sz="1200" kern="1200" dirty="0" err="1">
                <a:solidFill>
                  <a:schemeClr val="tx1"/>
                </a:solidFill>
                <a:effectLst/>
                <a:latin typeface="+mn-lt"/>
                <a:ea typeface="+mn-ea"/>
                <a:cs typeface="+mn-cs"/>
              </a:rPr>
              <a:t>apWzA</a:t>
            </a:r>
            <a:r>
              <a:rPr lang="en-US" sz="1200" kern="1200" dirty="0">
                <a:solidFill>
                  <a:schemeClr val="tx1"/>
                </a:solidFill>
                <a:effectLst/>
                <a:latin typeface="+mn-lt"/>
                <a:ea typeface="+mn-ea"/>
                <a:cs typeface="+mn-cs"/>
              </a:rPr>
              <a:t>/nx+v2ZjX+RknXALxR+isSG2UlFJ13G5UH/AJhu2vseBinQjdfy7Plu1pTWLnZvs/6olXtYwPg0x5XxR+6rWSPA52efefqfWtI9/c05Hkq93oqckeBGed979WZx2sWfg05D4q93oqMkeBOefefqaMxt1OljCp8nY6AfYah5E9bGcVWkrq79T3jto8MerTmPig1OSPAwzz4v1PviUZGerTkd9I7/AEVORcCM8+L9SV8Gl6sEt3algsfuc0YJAC6y6uqg8hqQNjvc1w8dGNKpwTPXbMxObDp1HqnbUuR4/AJepLgHAIbI0nPZqG2fMa5nxlJVOjb15epY+PoKr0Tlrx7PXienSG96i0uZhzjhlcf+VC3+lWi4VLohAIrG0jGNokJ9LDUT7Sav0Y2gjhYqpmqs9uM8NinUCTJ0nIwcc/RW+EnF6GjpHBXRhDwSBYHtwD1bsrMNRzkYxv6hUOTclLtRuWJnltc1H43ZWq+LiTGjIwA743zgkA75NVamNpRk1J6+R0aWw8fiqaqQp6Pc7xV/Voztellm2FEuDsN1dR7SuKxWNoN7+TM5/wBO7Rpxu6e7g4v7MnNY7xVo4l0QEnSiCMlfKfc7qBj2kjPqqhU2lRjKyu/I9Bhf6Yx1Snmdo8E278k7fUlI5oriFgDlJFZTnbYgqQQatRnGtTzR3M5dajUwdfo6mkl43NnwZXLScMtC3vlQof8AyMU/UBVE7JaKAUBXfCB9wyf17f8AzEVSgcm4POVhJDoqhsNrJxnXJp20Nv77fA512FGi6MOkjfTi12vgc3oKlWpNwaVn+iNm9kkNvI/WRtFjyghHPcKWHVqTv2E+fFZUqdDNmhHWz7fBkVMLVhHNJppW48Tx4D0nurVXjgZApMbYZNRz4vEOeR3CteB2dDEU88m1rYnF42VGeVJbjX4txOa7lbxhlzJF1alV0gaSxxjJ38pj6qp7XwHwyhUi7rtO3/TuOWIdTDzsnJaETY8LeNxJIVCpk5BznY+bYdtcJWWi7T10nUlaVRJKOrd79j3aLTx+li+8B6qOCMSWsUrMOsLNa3Eh9090A6xIWU4DAbE8q6MY5YpHjK9TpKkp8W2SbyW40/zG28oAjFpcnG5G+INjtyO/LvrI1Gvc6EmdVgtFdZsInUQe9EmFOsyhgdO/vcg9la255tFoToc54t90v+Xvf8ctdfE/4lH6nPof5NT6HU7Phss/CeFiJNZW3hJ3UfeV+URXmdpUKlaMVBXs/D9TTtbDVa8Iqmr2fh+pp/</a:t>
            </a:r>
            <a:r>
              <a:rPr lang="en-US" sz="1200" kern="1200" dirty="0" err="1">
                <a:solidFill>
                  <a:schemeClr val="tx1"/>
                </a:solidFill>
                <a:effectLst/>
                <a:latin typeface="+mn-lt"/>
                <a:ea typeface="+mn-ea"/>
                <a:cs typeface="+mn-cs"/>
              </a:rPr>
              <a:t>YtefgP</a:t>
            </a:r>
            <a:r>
              <a:rPr lang="en-US" sz="1200" kern="1200" dirty="0">
                <a:solidFill>
                  <a:schemeClr val="tx1"/>
                </a:solidFill>
                <a:effectLst/>
                <a:latin typeface="+mn-lt"/>
                <a:ea typeface="+mn-ea"/>
                <a:cs typeface="+mn-cs"/>
              </a:rPr>
              <a:t>/XH9auT1fiO5zXucTqvFdznH3Ne14LPJIYljOpThicaVPnYbezJrCGEqzm4KOq38F9TVTwVepUdOMdVv4L6+xyrjk6tJJpiEeCwIHaQSCSOQPor3uAoVKNDLUm5P7eHH15HYpUp0/wAMndnRuH56mMHb3Nf9K6sVojhVY/jl5s2pD5R37/8ASsrGGUzduXnJ/</a:t>
            </a:r>
            <a:r>
              <a:rPr lang="en-US" sz="1200" kern="1200" dirty="0" err="1">
                <a:solidFill>
                  <a:schemeClr val="tx1"/>
                </a:solidFill>
                <a:effectLst/>
                <a:latin typeface="+mn-lt"/>
                <a:ea typeface="+mn-ea"/>
                <a:cs typeface="+mn-cs"/>
              </a:rPr>
              <a:t>VSwymCNkjHf</a:t>
            </a:r>
            <a:r>
              <a:rPr lang="en-US" sz="1200" kern="1200" dirty="0">
                <a:solidFill>
                  <a:schemeClr val="tx1"/>
                </a:solidFill>
                <a:effectLst/>
                <a:latin typeface="+mn-lt"/>
                <a:ea typeface="+mn-ea"/>
                <a:cs typeface="+mn-cs"/>
              </a:rPr>
              <a:t>/pSwyhpMj1CliLGGv3v9U/61FicpocQPull+cJ/+1cfby/sZ+T+zO3sBWxi/naiwdLvuG8/N5v2bV8y2f/lUv+Ufuj6DX/Ll5Mm+GfAxfk0/wirdT535s0x3IqPD+iejjM154uBEUykmofCtjW2jORkFxuMc++rs8Vmwqp5tb7vDsNMaVqrlYlun/wBwXHoT9qlasD+fH6/ZmVf5GSdcAvFH6Kt/N0/KXH7d6+zbPX9vH+dp8v2sv7qX0/6olZHwD59dW7HPynoZOY8xP6KkZSpdJ+KytKtnbnDELrYHBGVzpyN1GnyieeGUDc1ytoYvo/wRfn7HoNibJ+JmpSV+C7PFvwPPhPQSSaMyRQTTLlgXDQR6mUlWCRuwY4YEeX3czXFvUlroewlHB0X0csza0vu9ER8E8nD2RlYvbOd1IKkYPlApjyZFwx2AzhgQDg1bweNlCWWW7tX6o5e2NjU5wVSnrfc+3yZfElGnII3U48+5NekseDyu5H8O4dLcXjiJNZSBNW6jGqSTG7Edxryv9RUZ1csYK7Xl48To08LVrYZKnG/4nw4LiSh4NP1nU9UdeAdIwcA9pYHAHpNeU+Fq5+jy6/z6FX4Ov0nRZfxcNPvuLNe8EmThl7E8pdmt5gqDdVJjbABO539A81egweHqUYWnK/h2I9RgMLVoQtUlfw7F+v6eBp9HXQ2UEunVi3VsDbOmMHHtFd2n+JRXGyOdVhFVJtq9sztxtdiC8cojyJbr1gZkUvIjMB3McoD3ZO9WZUo5nGLk7b9E/Z+hWhJuEZVIxWa7SvJNpeOqv5khbmORFkTdWGRnmN8EHzggitUlKMnGW9GaUJRUo7nuOXO8aX7mZcxrcOXUjOV60kjT25H6681Usq0r8X9z67hFKWzqapvXo4288qX3NbicsLzMbeNo4yRpRm1Eevs9GT6a1Sab/CW6Makadqru+12t/PPQ6tdwr1bZHZv6O2uvtadWGCqOl81v1V+R8m2ZGmsXBy3J39E2uZGWtuEt82yLISe3fO++TkZxyrfsqEOgh0ml1+Lz7ePaZbRx1TFYmVSUrpO0eFlut9z5wa/Z3eOSNEEanOnO2CBjmR3+yupWowpwjKD0ZQks7u9WyX8FSn+TLdj8frH/ALUrkVwj0lraFtoBQFd8IH3DJ/</a:t>
            </a:r>
            <a:r>
              <a:rPr lang="en-US" sz="1200" kern="1200" dirty="0" err="1">
                <a:solidFill>
                  <a:schemeClr val="tx1"/>
                </a:solidFill>
                <a:effectLst/>
                <a:latin typeface="+mn-lt"/>
                <a:ea typeface="+mn-ea"/>
                <a:cs typeface="+mn-cs"/>
              </a:rPr>
              <a:t>Xt</a:t>
            </a:r>
            <a:r>
              <a:rPr lang="en-US" sz="1200" kern="1200" dirty="0">
                <a:solidFill>
                  <a:schemeClr val="tx1"/>
                </a:solidFill>
                <a:effectLst/>
                <a:latin typeface="+mn-lt"/>
                <a:ea typeface="+mn-ea"/>
                <a:cs typeface="+mn-cs"/>
              </a:rPr>
              <a:t>/wDMRVKBx7gtu5jd1lESq+GySNRLSY2weWG32O9dl4ilTo0lOF3bjbtZyHKsqs1Tla74X7Fqb/GOGXCW0jvISi4yh6wczgEKygHcisqGMoVJ5Y07Oz1vfsZrnUrtWlUutNLLj4EJBzf/AKf7CKrexvyH5/ojDaf5y8vczlTI2OCNwe4jkav4nDxr0nTluZVw2Inh6sasN6dzG4uTMoTGMfCDz9ig9oPP0Y768tszZM/iJOqtIc32e57HbW34VcJCFF6zX4vBdq9eRK2/GYwIi1sSyJEDqjRwSiKu/wDOACPJ7htWS2biu5zXucr47D97k/</a:t>
            </a:r>
            <a:r>
              <a:rPr lang="en-US" sz="1200" kern="1200" dirty="0" err="1">
                <a:solidFill>
                  <a:schemeClr val="tx1"/>
                </a:solidFill>
                <a:effectLst/>
                <a:latin typeface="+mn-lt"/>
                <a:ea typeface="+mn-ea"/>
                <a:cs typeface="+mn-cs"/>
              </a:rPr>
              <a:t>YDisPzY</a:t>
            </a:r>
            <a:r>
              <a:rPr lang="en-US" sz="1200" kern="1200" dirty="0">
                <a:solidFill>
                  <a:schemeClr val="tx1"/>
                </a:solidFill>
                <a:effectLst/>
                <a:latin typeface="+mn-lt"/>
                <a:ea typeface="+mn-ea"/>
                <a:cs typeface="+mn-cs"/>
              </a:rPr>
              <a:t>/RL/wC6p1biu5zXuPj6He5P2JebpPbMX9zvgryF2QCzxkvqIDHL4z+NWD2RXcs2TXzXuT1hQ3ZuT9ilX8mqYPgrrkunAOMgPrYA4JGcEVbxtOVPDUoyVmrmjCzjOvUlHdod46Af8MsPzWD9ktcg6RP0B8CgchSxCSRw7pn4N7zx6SS3gM1vK/WHS8asuo5dcSOvbqx2YIq/SxMVBKRUq4eTbcSWHDOIAYHDpu74S17/AMtVvrKnwfI5HU9XvLn7GR4dxDf+jp+375a9v/Wp1lT4PkOpqveXP2MmsuIczw6bbOT1lr3flqdZU+D5e5PU1Z9q5+x4W1vfSgSJYSsh5FZbXux+GqFtSk1dJ8vczqbCxFOWWdk/r7GR4XxDGP5On5D77bfxqnrKnwfI19T1e8ufsF4ZxDbPDp8AEfCWvn/+dTrKnwfInqerxXP2NHiFndpJZGa0khXxhBrZ4WBPlEDEcjHlns7K5e2MZCrg5xSe5/Y6Gy9nzoYlTk0T/S77hvPzeb9m1fPNn/5VL/lH7o9hX/Ll5Mm+GD3GL8mn+EVbqfO/NmmO5GzisCSv9P8A7guPQn7VKt4H8+P1+zNVf5GSdcAvFE6K2V4YFaKyllTrJ8OrwAH3d84DyBtiCNx2bbV9bwuNhToxi0zwmM2bUrVnNNa25KxLScP4gf8Aw6ft++</a:t>
            </a:r>
            <a:r>
              <a:rPr lang="en-US" sz="1200" kern="1200" dirty="0" err="1">
                <a:solidFill>
                  <a:schemeClr val="tx1"/>
                </a:solidFill>
                <a:effectLst/>
                <a:latin typeface="+mn-lt"/>
                <a:ea typeface="+mn-ea"/>
                <a:cs typeface="+mn-cs"/>
              </a:rPr>
              <a:t>Wvb</a:t>
            </a:r>
            <a:r>
              <a:rPr lang="en-US" sz="1200" kern="1200" dirty="0">
                <a:solidFill>
                  <a:schemeClr val="tx1"/>
                </a:solidFill>
                <a:effectLst/>
                <a:latin typeface="+mn-lt"/>
                <a:ea typeface="+mn-ea"/>
                <a:cs typeface="+mn-cs"/>
              </a:rPr>
              <a:t>/1qsdZU+D5FbqarxXP2PrWPET/4dPy/CWv8anWVPg+RHU1XvLn7FKSKSLicq3EbQyMpwjlSd0iK7oSpyqNyPxSO+uHj59JJzW6/6HsP6egqElTlvs1zuWCzBgluLyG3V5IlhCzMw0wGVijv1WQXbRp5d2O01potqm2W9pQjLFxhuva783YhOmBWO3CliTrB1Hck5LuxwMZPlE4HNq10W5VLlzaUYUsIqa8EvoWHhvBuJLBCh4fMSqKCesthnyR3zZ9tejp7QhGCi09EfPauyak6kpJqzb4+xefB50fmt0mmuVCTTsvkAhurRAQiFl2LZLscHHlY7K51er0s3I62FoKhTUC3BRzxz51psb7IMoIIO4PMUJOc9DE6lbjh8mc20jx+cxPkow9KsfZVuhK8bLev/pysXBRq5nuftZklZwSQIECSyqoYFFKPFJnODhjqTnuoHZ7btSUass10nprqmvTR+ZSoxlRhlSckk9FZxl66rxVv3z4JbvHbokg0sCx09oBORnz8/wBFK8ozquUd2hqowlToRhNWeunmZ3dnEwLPGjHHNlU/pIrQ6UJPVJ/QsxxVelG0JyS8G19mednb2+xjSLI7VCZHsp0EYO+W30JeOr1I2lVk/wD2b/U25ACCCMjByO+smr6Fd7iAXo6w+CneNTzXf9YIqi8E0/wSaRjFaGv0ghFpZyRw5aa4Ihj+UzyeSMd2AWPqqzVnKNJRlJu2iLeEp56iXDU6HwawW3ghgXlFGiA9+lQM+vnVE7huUBhNKqKzscKoJJ7gBkmgOd9KendhdWpihkkZneDTmCdVPu8Z9+0YUbA8zUogp78A4jaI74EaAksy3JTI1HGQm5PlYA33O3OunTxtFU4wqU8zWl/4jnVcFOc3JStfwPkHCuJXcOV1SRnUMPcscMNiGjk3DAgbEbeusljcPFuUaVna2/8AYwWBn2z5EBxFZoZ5YvJyhRW8iV9xDGD5UYIrRhsfVw8MkErb9U/dFmvg6daWaTf8+h4G7m7SgHeYpwB6SVqx1xiOEfR/7GjqyjxfqvYeOyfhbf2S064xHCPo/wDYdWUuL9V7AXkx5NG3nWOdh7QKdcYjhH0f+w6so8X6r2HjU/4v0Nx9WnXGI4R9H/sOrKPF+q9h41P+L9DcfVp1xiOEfR/7DqyjxfqvYx1yMys/JQ+AsU4JyhHxlx3VWxONqYhJTtpwT92WKGFhRby31/nA630R6eWMFjaQyvKskUESOPF7g4ZUAI1LGQdwdwcVRsWy98M4hHcRRzwtqjkUMrYIyD5iAR6DQG1QCgFAKArnSS5eZ1sYThnGZWHxE7fWf9QO2q9WTk+jj9fI62ApRpQeLq7l8q4y/b+bjV4nw02INxbSaFGNcTklX7Nu3V/</a:t>
            </a:r>
            <a:r>
              <a:rPr lang="en-US" sz="1200" kern="1200" dirty="0" err="1">
                <a:solidFill>
                  <a:schemeClr val="tx1"/>
                </a:solidFill>
                <a:effectLst/>
                <a:latin typeface="+mn-lt"/>
                <a:ea typeface="+mn-ea"/>
                <a:cs typeface="+mn-cs"/>
              </a:rPr>
              <a:t>vzHGcOi</a:t>
            </a:r>
            <a:r>
              <a:rPr lang="en-US" sz="1200" kern="1200" dirty="0">
                <a:solidFill>
                  <a:schemeClr val="tx1"/>
                </a:solidFill>
                <a:effectLst/>
                <a:latin typeface="+mn-lt"/>
                <a:ea typeface="+mn-ea"/>
                <a:cs typeface="+mn-cs"/>
              </a:rPr>
              <a:t>/FB/Q34fErHPoMRG7e6S3r9je6HcVe4jkMnvhIcbbaTuAPMNx6hWdCbmncrbVwsMPUiobrc1v9yfrecs0ONcHhu4jDOupMgjBZSCDkMrqQQR3g0avowV6TwbWDAq3jJBGCDczkEdxBfetao007qK9EZOcno2fB4NrEbBrnH51P9enRU+6vRDPLifftb2Xyrr+9T/Xp0NPur0Qzy4mEvgzsGBVjcsDzBuZyPYXqVTgndRXog5Se9nr9rmy77n+9XH16x6Cl3F6InpJ8WWThfDoraJIIECRoMKoycdvM7kk5JJ3JJJraYG1QCgKX4Regw4gqyxMI7mMYVjkK4zkKxG4wclWGdJJ2OSKNXJTcXdbzkHFmvLaeOC6t4WuNhGzCMk7jBLI+kbnO+jn2Vp6Bdjdjorac9HOEXJbm1r/PKxeOiHg7uZp0vOJlcKQyQAg5III1aSVVAQDpBYsQMnAwdkYKKsipXxFSvLNN/sdbrI0CgFAKApXTrhskUicSt1LPGui4jHOSLOcgdrIcsPNms4Tyu5pr0lVhl9DOwvhNGssRVkYZVh/vY+augmmro4Eozi7NanohYHGB31JrV07ELxXXPcJa6ggPsLYJGfNsB66u0ctKk6rV/Y1uMqtVUr2uY3fRl7a3Nw8mmRWGFXBG7YHlZ9fo2xSGNjXq9FGN4vtNtXZ8qFHpZytJPd9bb+f6EraXLSRoxAywB2/TVapBQm1wMFJyivE2JJCqlm0qqjJJOAAO0mtTsbUp7kiM6JWrX9yOISAi3h1LaqcjWx2aYg9mPJXPp7Ko1amd6bju4Wh0UNd73+x0CtRZFAYugIIIBBGCDuCPOKAqN34NeHOGCRyRE8urmlVVPYVi1aNjggacbcqXB5cS6KX80bQvewFDjc2rh9iCG1LcABgQDkAbjlU3IsYcJ6I39vH1aX0ByxZma1kZmYncsxuefLzYAFLix7Q+Di0Op53nlldi0kgmliDMe6OJwqgDAA7gNzzpcWMz4N+H90/96uf4lLk2MftZ8O+RP/ebj+JUXBkPBtw8cln/AL1cfxKm4sfftb8P7rj+9XP8SlxYfa34f3XH96uf4lLiw+1vw/uuP71c/wASlxY+r4OOHZ3jlbzNcXDD1qZMH10uCz2dqkSLHGoREACqowAByAAqAe1AaXGeJJbQSzye9jUkgcz3AecnAHnNAcH4h4QeITSGQTNGM+SiHCqOwcvK9LZz3DlUkHROhfT17m1mMqariEDZR8IDsraV5YPvsbcjtnAwqSyxuWMLRVarGDdk+0tHRrhjRI0ku88p1SHu7l9A/wB9lYUoZVd72WdoYqNWahT+SOi9/qTDKDzGa2lBNrcfaECgFAKAUAoBQCgNPifEo7dQ0jYycKoBZ3bsVEG7Nz2HcTyBoCm3XSa5LGdSY44yQy6RJAm+63M65bXzy0WUi+PqHMC18G43HcZXBSVQC8TYyAeTKRs6Hsdcg8tiCABJ0B+fPCt93X3Me85Ej/l07qhxT3ozjVnFWjJr6s7LfccjsrOGWRXcERqAmnOSn47KMbHtqTAhftm23ze5/wC3/j1NiLj7Ztt83uf+3/j0sLnz7Z1t83uf+3/j0sLlu4TfrcQxToCFlRXUNjUAwBAOCRnfsJqCTboCi8W6LT2sj3PDQpVzqls2OlHPa0TckfzHY+bGKzhUcHoaK2HjVWu/iatn0nt5W6tybecc4Zx1bg+bVs3qq5CtFnJrYSpDW31RlxayZnSaMDrFx5JyA2NwQQRv6x6av0KqUXCW5nPqJ5lNb0a3EJLy8KrKAqg5wBgA9+Mkk4zWyksPh03DVivXr4mynuPe547a2gWNpNUmAqwx+6SnuARd8nz4rn1a8btt6lyhhKklovYzsuj9zxBle+U29qCCtpn3SXuM7DkvI6Bv34xVKpVc/I7FDCxpa72X+OMKAqgAAAADYADkAO6tRZMqAUAoBQCgFAKAUAoBQCgFAKAUAoBQFP8ACxGzcNl09jwk+jrV39AOD6qA/PhHLb08/R++pIOj+BGJvHJWHvRC+fW8QH6Vb2GgO2VBIoBQCgFAKAUAoBQEHxXpHHG3UxFZJyM6dQCoDyaV/ijuAyx7BzIApxaV52a4SVwAVMiPArSA81j92Bhh5eSPLbA1NtuBhcQ5uo544GRIzFpAFuJI1TnFEwn0rE/xhjtbnkaQM+I7MHtreZAGyEEluvVk83gfrToPfGQY25EDJJAtPDOkmlliuiis2AkoICSE/FYZPVyfi5IPxSeQA5f4S+B3c17dtDbSyI+jSyo7K3uCDZlUjmCOdQ34GcYJrWSXr+iZfPCBbOeGxYUkoYmYbAgLG2r3xHLu51kt5rZyRbFse8k9i9w89ZEHqts4+9ycz3DmSexvP+qgMgjjC9UcF1IJVdeojqwvWavebjbv3zWGRZ893utbs9OJN9LHdeh8DR2NojjSywRKwyDghACMjbn3UJJegFAaPFeD29yui4hjlH46g49BO49VAVx/BtZD4JriAd0U8ij1Ak4qU2txjKEZfMk/ofF8G9ofhJbqUd0lxIR/6SKXb7SFTgt0Uvoie4N0dtLQYtoI4vOqjUfS58o+s1BmSlAKAUAoBQCgFAKAUAoBQCgFAKAUAoBQGMjhQWYgAAkk7AAcyT3UBzXpZ4RIpY5Le2iEqurK0koIjIIIOlNmf0+SN8gmpIOSiAsEJ3LdoONW2fK22O3MUBc/B90rFgZFeFZEdgGaPaRNOwADHDKMk42OSx3zigOy8H4tDdRiWBw68jzBB7mU7qdxsRneoJN6gFAKAUAoBQCgPhFAcruuByWrJbL4k6xrZpqazyx62fqMk9dzAGrznuoAlhLrcFbHC+NY/</a:t>
            </a:r>
            <a:r>
              <a:rPr lang="en-US" sz="1200" kern="1200" dirty="0" err="1">
                <a:solidFill>
                  <a:schemeClr val="tx1"/>
                </a:solidFill>
                <a:effectLst/>
                <a:latin typeface="+mn-lt"/>
                <a:ea typeface="+mn-ea"/>
                <a:cs typeface="+mn-cs"/>
              </a:rPr>
              <a:t>mW</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uDhd</a:t>
            </a:r>
            <a:r>
              <a:rPr lang="en-US" sz="1200" kern="1200" dirty="0">
                <a:solidFill>
                  <a:schemeClr val="tx1"/>
                </a:solidFill>
                <a:effectLst/>
                <a:latin typeface="+mn-lt"/>
                <a:ea typeface="+mn-ea"/>
                <a:cs typeface="+mn-cs"/>
              </a:rPr>
              <a:t>/dvjZ9XnoD5HYSlScWGdduo/mW3uoXfHXdmfXQHjc28qxLIFsM9VcyEeJfgZFTA927c5z2eepBtLw6XxpoMWOkXIgz4luc2a3Gr4bz6cevPZUA6LwWw8Xt4YMhurRUyBpBwMbLk49GaArHhYH8zTP4dP1PUreQzj46z5K/o7h/8A2siD1QHtC8z+s47O7H6aEADflvq5YXTp088++1atu7FDC889rfhtv7b+R3PoMP6OsfzaH9mtYG5E5QCgFAKAUAoBQCgFAKAUAoBQCgFAKAUAoBQCgFAKAUBBdOv+HXn5CT/CaA5V0O6Mx3ouHkllXq5QihCgGOqjbfUhOcsaAlZegdqG0iW5JUjHulum5A2UOFyfKXzeWN80IPeHwfWrIHSe4wy6gcxjORkHHV0JMfAVMzG61EnMNox9JNxk45ZOB7BQHWKAUAoBQCgFAKAUBSek/wB1t6eGf59qA1I/</a:t>
            </a:r>
            <a:r>
              <a:rPr lang="en-US" sz="1200" kern="1200" dirty="0" err="1">
                <a:solidFill>
                  <a:schemeClr val="tx1"/>
                </a:solidFill>
                <a:effectLst/>
                <a:latin typeface="+mn-lt"/>
                <a:ea typeface="+mn-ea"/>
                <a:cs typeface="+mn-cs"/>
              </a:rPr>
              <a:t>fy</a:t>
            </a:r>
            <a:r>
              <a:rPr lang="en-US" sz="1200" kern="1200" dirty="0">
                <a:solidFill>
                  <a:schemeClr val="tx1"/>
                </a:solidFill>
                <a:effectLst/>
                <a:latin typeface="+mn-lt"/>
                <a:ea typeface="+mn-ea"/>
                <a:cs typeface="+mn-cs"/>
              </a:rPr>
              <a:t>//AHT9qtAfYfen8tw/9SUBo3/3MPzXiP8AmUoCSj/4jJ/9RX/8QlAXygKh4UZitljCnXIqHUqtgFW3AYEBu49lSiGcgW/THvU+hh7h+JWRB6LdKfip2/eIuwkdieY0BibgEgaEwGXfqoRuMOARpzjA32xzFY5lmymzopdH0nZe313ndeiM5ksbRyFBaCJiFAVRlAfJUbAeYVBiS9AKAUAoBQCgFAKAUAoBQCgFAKAUAoBQCgFAKAUAoBQGvxCzSeKSGQZSRWVhy2Iwd6A5l0VA4a97b3LMG68FGEchEidTGA4KqRvg5HYQR2UBI3PSCMMxhn068E6oZSUcDT1iZiOW04GDtty3JoDaj6QWaIEV20qoVR1cx2AwN9FAevgn6OeKWUcjg9dOkbOCCCqhfITB3yoZic/GZuzFAXWgFAKAUAoBQCgPhNAchn4lJdsLo31nF1ggcReMR+QEYSorFoSSVcknlnlQHxWkBZv5Ss/K67P84i++</a:t>
            </a:r>
            <a:r>
              <a:rPr lang="en-US" sz="1200" kern="1200" dirty="0" err="1">
                <a:solidFill>
                  <a:schemeClr val="tx1"/>
                </a:solidFill>
                <a:effectLst/>
                <a:latin typeface="+mn-lt"/>
                <a:ea typeface="+mn-ea"/>
                <a:cs typeface="+mn-cs"/>
              </a:rPr>
              <a:t>nL</a:t>
            </a:r>
            <a:r>
              <a:rPr lang="en-US" sz="1200" kern="1200" dirty="0">
                <a:solidFill>
                  <a:schemeClr val="tx1"/>
                </a:solidFill>
                <a:effectLst/>
                <a:latin typeface="+mn-lt"/>
                <a:ea typeface="+mn-ea"/>
                <a:cs typeface="+mn-cs"/>
              </a:rPr>
              <a:t>/eO0j1UAUyAY/lK099G33RDzjxo+8dmB6aA85Y3ZAh4laaQkqfdEXvZGDOPgO0geigPXrJetMw4lZiQyiXJniK6xCIQSvUjbqwBjI7+dAdR4HxDxi3hnwF6yNXwG1AZGdmwMjz4GaAi+nnCjc2cgDaTHmUeTqyUViFxkc6IHIG4UexgR36VH6C9ZmJ9HDX+UPYn16Ayg4MWdBqAZmRM6FY4aRVPJs7Ak921Lix3HgnDxb28NuG1CKNE1EYzpUDOOzlWBkbtAKAUAoBQCgFAKAUAoBQCgFAKAUAoBQCgFAKAUAoBQCgKnx/pa9vLLEsOoqAEY5wzsECJhctksw5KduW+1AasvTlvc2REKySwxgajqQPCJDLIOxF1b+ZGOe4DwHTuXVp6mPeJnyXAAIaQYyTgnEeQpIJyeWDQF4tZg6I4OQygg4IzkZ5HceugPWgFAKAUAoBQCgFAUbinTfqjOBHGWiMnkEkEhFmIGcY1yGEhV7mB35EDCfpwwaQLCnuYulbJwdcABZQDjyTqQgjOx5doA8X6eyAAC2TUysUyxALLbySMrDHkkERDB3Gtu1dwPv2eSNq6uCPGmZo9TYLaI4iAc405d2GwOAo232A2W6ZOYzMsUYQLIxDZDKI7oQvkdpVdTaRuSukbkUBd1OwoD7QEdx7iJt4hIAGzLBHgnA90njiJz5g+fVQFasOm8jAu8A6tEQyOrbRu0gQqSchgvl5ZcjEeRkMKAu1AKAUAoBQCgFAKAUAoBQCgFAKAUAoBQCgFAKAUAoBQCgFAKAxKDngZ9FAY9SvyR3ch/vvoB4unyV9goD0oBQCgFAKAUAoBQCgMDEvPSN8HkOzl7KAGJTzUewUA6pfkj2CgPhhX5I9goD6YlPNR7B35/XvQGdAKA+EA86AxEK4xpGNtsDs5UBnQCgFAKAUAoBQCgFAKAUAoD//2Q==</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endParaRPr lang="en-US" sz="1200" kern="1200" dirty="0">
              <a:solidFill>
                <a:schemeClr val="tx1"/>
              </a:solidFill>
              <a:effectLst/>
              <a:latin typeface="+mn-lt"/>
              <a:ea typeface="+mn-ea"/>
              <a:cs typeface="+mn-cs"/>
            </a:endParaRPr>
          </a:p>
          <a:p>
            <a:r>
              <a:rPr lang="en-US" dirty="0"/>
              <a:t>https://media-private.canva.com/MADUH6u9ziE/1/thumbnail.jpg?response-expires=Mon%2C%2018%20Mar%202019%2017%3A40%3A58%20GMT&amp;X-Amz-Algorithm=AWS4-HMAC-SHA256&amp;X-Amz-Date=20190318T153640Z&amp;X-Amz-SignedHeaders=host&amp;X-Amz-Expires=7457&amp;X-Amz-Credential=AKIAJWF6QO3UH4PAAJ6Q%2F20190318%2Fus-east-1%2Fs3%2Faws4_request&amp;X-Amz-Signature=e37267810de460b5ea86ee26cbbae248f7a30cf1aee71597af835cbf136f7e5c</a:t>
            </a:r>
          </a:p>
          <a:p>
            <a:endParaRPr lang="en-US" dirty="0"/>
          </a:p>
          <a:p>
            <a:r>
              <a:rPr lang="en-US" dirty="0"/>
              <a:t>https://media-private.canva.com/MADUH9_0DGI/1/thumbnail.jpg?response-expires=Mon%2C%2018%20Mar%202019%2018%3A30%3A15%20GMT&amp;X-Amz-Algorithm=AWS4-HMAC-SHA256&amp;X-Amz-Date=20190318T153640Z&amp;X-Amz-SignedHeaders=host&amp;X-Amz-Expires=10414&amp;X-Amz-Credential=AKIAJWF6QO3UH4PAAJ6Q%2F20190318%2Fus-east-1%2Fs3%2Faws4_request&amp;X-Amz-Signature=d52e251de8714f5e861a54e817812e52ff0e7767d2a3a85f4897f441003a7774</a:t>
            </a:r>
          </a:p>
          <a:p>
            <a:endParaRPr lang="en-US" dirty="0"/>
          </a:p>
          <a:p>
            <a:r>
              <a:rPr lang="en-US" dirty="0"/>
              <a:t>https://encrypted-tbn0.gstatic.com/images?q=tbn:ANd9GcSmPvqQYe9i4zjNAPBCFN9Xo5tBoyGRHaiompzw9pxNJ0r26xL2</a:t>
            </a:r>
          </a:p>
          <a:p>
            <a:endParaRPr lang="en-US" dirty="0"/>
          </a:p>
          <a:p>
            <a:endParaRPr lang="en-US" dirty="0"/>
          </a:p>
        </p:txBody>
      </p:sp>
      <p:sp>
        <p:nvSpPr>
          <p:cNvPr id="4" name="Slide Number Placeholder 3"/>
          <p:cNvSpPr>
            <a:spLocks noGrp="1"/>
          </p:cNvSpPr>
          <p:nvPr>
            <p:ph type="sldNum" sz="quarter" idx="5"/>
          </p:nvPr>
        </p:nvSpPr>
        <p:spPr/>
        <p:txBody>
          <a:bodyPr/>
          <a:lstStyle/>
          <a:p>
            <a:fld id="{1E618316-C6A7-254D-94C5-7C2575850A03}" type="slidenum">
              <a:rPr lang="en-US" smtClean="0"/>
              <a:t>14</a:t>
            </a:fld>
            <a:endParaRPr lang="en-US" dirty="0"/>
          </a:p>
        </p:txBody>
      </p:sp>
    </p:spTree>
    <p:extLst>
      <p:ext uri="{BB962C8B-B14F-4D97-AF65-F5344CB8AC3E}">
        <p14:creationId xmlns:p14="http://schemas.microsoft.com/office/powerpoint/2010/main" val="2588006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endParaRPr lang="en-US" sz="1200" kern="1200" dirty="0">
              <a:solidFill>
                <a:schemeClr val="tx1"/>
              </a:solidFill>
              <a:effectLst/>
              <a:latin typeface="+mn-lt"/>
              <a:ea typeface="+mn-ea"/>
              <a:cs typeface="+mn-cs"/>
            </a:endParaRPr>
          </a:p>
          <a:p>
            <a:r>
              <a:rPr lang="en-US" dirty="0"/>
              <a:t>https://media-private.canva.com/MADUH6u9ziE/1/thumbnail.jpg?response-expires=Mon%2C%2018%20Mar%202019%2017%3A40%3A58%20GMT&amp;X-Amz-Algorithm=AWS4-HMAC-SHA256&amp;X-Amz-Date=20190318T153640Z&amp;X-Amz-SignedHeaders=host&amp;X-Amz-Expires=7457&amp;X-Amz-Credential=AKIAJWF6QO3UH4PAAJ6Q%2F20190318%2Fus-east-1%2Fs3%2Faws4_request&amp;X-Amz-Signature=e37267810de460b5ea86ee26cbbae248f7a30cf1aee71597af835cbf136f7e5c</a:t>
            </a:r>
          </a:p>
          <a:p>
            <a:endParaRPr lang="en-US" dirty="0"/>
          </a:p>
          <a:p>
            <a:r>
              <a:rPr lang="en-US" dirty="0"/>
              <a:t>https://media-private.canva.com/MADUH9_0DGI/1/thumbnail.jpg?response-expires=Mon%2C%2018%20Mar%202019%2018%3A30%3A15%20GMT&amp;X-Amz-Algorithm=AWS4-HMAC-SHA256&amp;X-Amz-Date=20190318T153640Z&amp;X-Amz-SignedHeaders=host&amp;X-Amz-Expires=10414&amp;X-Amz-Credential=AKIAJWF6QO3UH4PAAJ6Q%2F20190318%2Fus-east-1%2Fs3%2Faws4_request&amp;X-Amz-Signature=d52e251de8714f5e861a54e817812e52ff0e7767d2a3a85f4897f441003a7774</a:t>
            </a:r>
          </a:p>
          <a:p>
            <a:endParaRPr lang="en-US" dirty="0"/>
          </a:p>
          <a:p>
            <a:r>
              <a:rPr lang="en-US" dirty="0"/>
              <a:t>https://encrypted-tbn0.gstatic.com/images?q=tbn:ANd9GcSmPvqQYe9i4zjNAPBCFN9Xo5tBoyGRHaiompzw9pxNJ0r26xL2</a:t>
            </a:r>
          </a:p>
          <a:p>
            <a:endParaRPr lang="en-US" dirty="0"/>
          </a:p>
          <a:p>
            <a:endParaRPr lang="en-US" dirty="0"/>
          </a:p>
        </p:txBody>
      </p:sp>
      <p:sp>
        <p:nvSpPr>
          <p:cNvPr id="4" name="Slide Number Placeholder 3"/>
          <p:cNvSpPr>
            <a:spLocks noGrp="1"/>
          </p:cNvSpPr>
          <p:nvPr>
            <p:ph type="sldNum" sz="quarter" idx="5"/>
          </p:nvPr>
        </p:nvSpPr>
        <p:spPr/>
        <p:txBody>
          <a:bodyPr/>
          <a:lstStyle/>
          <a:p>
            <a:fld id="{1E618316-C6A7-254D-94C5-7C2575850A03}" type="slidenum">
              <a:rPr lang="en-US" smtClean="0"/>
              <a:t>15</a:t>
            </a:fld>
            <a:endParaRPr lang="en-US" dirty="0"/>
          </a:p>
        </p:txBody>
      </p:sp>
    </p:spTree>
    <p:extLst>
      <p:ext uri="{BB962C8B-B14F-4D97-AF65-F5344CB8AC3E}">
        <p14:creationId xmlns:p14="http://schemas.microsoft.com/office/powerpoint/2010/main" val="2313105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Images:</a:t>
            </a:r>
          </a:p>
          <a:p>
            <a:r>
              <a:rPr lang="en-US" sz="1200" kern="1200" dirty="0" err="1">
                <a:solidFill>
                  <a:schemeClr val="tx1"/>
                </a:solidFill>
                <a:effectLst/>
                <a:latin typeface="+mn-lt"/>
                <a:ea typeface="+mn-ea"/>
                <a:cs typeface="+mn-cs"/>
              </a:rPr>
              <a:t>data:image</a:t>
            </a:r>
            <a:r>
              <a:rPr lang="en-US" sz="1200" kern="1200" dirty="0">
                <a:solidFill>
                  <a:schemeClr val="tx1"/>
                </a:solidFill>
                <a:effectLst/>
                <a:latin typeface="+mn-lt"/>
                <a:ea typeface="+mn-ea"/>
                <a:cs typeface="+mn-cs"/>
              </a:rPr>
              <a:t>/jpeg;base64,/9j/4AAQSkZJRgABAQAAAQABAAD/2wCEAAkGBxIQEhUSEg8QEBUQDw8QDw8PDw8PDxAPFRUWFhURFRUYHSggGBolHRUVITEhJSkrLi4uFx8zODMtNygtLisBCgoKDg0OGBAQFS0fHR0tKystKysuMCstLSsrLS0rLSstLSsrLSstMC4rLS8tLSstLS0tKystLS0rKystLS43Lf/</a:t>
            </a:r>
            <a:r>
              <a:rPr lang="en-US" sz="1200" kern="1200" dirty="0" err="1">
                <a:solidFill>
                  <a:schemeClr val="tx1"/>
                </a:solidFill>
                <a:effectLst/>
                <a:latin typeface="+mn-lt"/>
                <a:ea typeface="+mn-ea"/>
                <a:cs typeface="+mn-cs"/>
              </a:rPr>
              <a:t>AABEIAMoA+QMBIgACEQEDEQH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xAAcAAAABwEBAAAAAAAAAAAAAAAAAQIDBAUHBgj</a:t>
            </a:r>
            <a:r>
              <a:rPr lang="en-US" sz="1200" kern="1200" dirty="0">
                <a:solidFill>
                  <a:schemeClr val="tx1"/>
                </a:solidFill>
                <a:effectLst/>
                <a:latin typeface="+mn-lt"/>
                <a:ea typeface="+mn-ea"/>
                <a:cs typeface="+mn-cs"/>
              </a:rPr>
              <a:t>/xABREAABAwIDAwUIDQcKBwAAAAABAAIDBBEFEiEGEzEHQVFhcSIyUlR0gZHRFBclNEJTkpOhsbKz0xUjNXKUwdIWYmN1gqKjpMLxJENkg+Hi8P/</a:t>
            </a:r>
            <a:r>
              <a:rPr lang="en-US" sz="1200" kern="1200" dirty="0" err="1">
                <a:solidFill>
                  <a:schemeClr val="tx1"/>
                </a:solidFill>
                <a:effectLst/>
                <a:latin typeface="+mn-lt"/>
                <a:ea typeface="+mn-ea"/>
                <a:cs typeface="+mn-cs"/>
              </a:rPr>
              <a:t>EABoBAQEBAQEBAQAAAAAAAAAAAAABAgMEBQb</a:t>
            </a:r>
            <a:r>
              <a:rPr lang="en-US" sz="1200" kern="1200" dirty="0">
                <a:solidFill>
                  <a:schemeClr val="tx1"/>
                </a:solidFill>
                <a:effectLst/>
                <a:latin typeface="+mn-lt"/>
                <a:ea typeface="+mn-ea"/>
                <a:cs typeface="+mn-cs"/>
              </a:rPr>
              <a:t>/xAAqEQEAAgIBAgUDBQEBAAAAAAAAAQIDETESIQQTMkFRFFKRM2GBsfBxBf/aAAwDAQACEQMRAD8AyYNQyJ0MQyqobLUnKnsqINQJDUYal5EprFA3lR5E9lQyKKZyIZAncqMtQMiMIFgVrhWCz1RIijLrcXHRgPMCTzroYuTircNS1vTdk30Wbqg4kMCG7Xes5MKr42P5Ev7wnhyXVHxzPkPQZ5u0N2tEPJZP8ez5t3rQHJbP8cz5B9aDPBGEe7C0M8ldRzTRecOCbfyW1Y4SQnzkIOB3YQ3YXWYjsJWQi+QPHDudCT0Nv33YNepcy+MgkEWINiDoQUDG7RGMJ7KiLVUMbsIt0ni1DKgaEYSTEn8iItVDBjTZjUmyQQiGN2k5E/lSSEDBYiyJ4tRZUFjlRFikBqMsVEfIgI1IyJQYgi5E4GJ3KgWoGw1AhO2RBqBotRhqcyp6kju9g6XsHpIUVvWzGFspadkbWgWbcm1iSbd0e2wPntzBWy4ja3lLp8NqDTSU88jmxxvzRmMNs4XA1N1Se3bSeJ1PyovWstS0rEKYyxuYJJIi635yI5ZG2IOh81vOm2UTgZDv5TvXMc0OIIiygdywW0Btr283FZz7d1L4nU/Ki9aL27qXxOp+XF61UaVuZPjR82f4kuKFwNzJcDmDbA9upWZe3dS+JVHy4kPbvpvEqj5cSDTa6m3sb48xZnaW5m8RdIwqi3ETY85flv3RFuJJsBzAXss09u+m8SqPnIkPbvpvEqj5yNBqj2AixAIIsQRcEdCx/lVwlkU7JGi29DswHO4W7rt1+hTPbwpvEp/</a:t>
            </a:r>
            <a:r>
              <a:rPr lang="en-US" sz="1200" kern="1200" dirty="0" err="1">
                <a:solidFill>
                  <a:schemeClr val="tx1"/>
                </a:solidFill>
                <a:effectLst/>
                <a:latin typeface="+mn-lt"/>
                <a:ea typeface="+mn-ea"/>
                <a:cs typeface="+mn-cs"/>
              </a:rPr>
              <a:t>nI</a:t>
            </a:r>
            <a:r>
              <a:rPr lang="en-US" sz="1200" kern="1200" dirty="0">
                <a:solidFill>
                  <a:schemeClr val="tx1"/>
                </a:solidFill>
                <a:effectLst/>
                <a:latin typeface="+mn-lt"/>
                <a:ea typeface="+mn-ea"/>
                <a:cs typeface="+mn-cs"/>
              </a:rPr>
              <a:t>/Um+UHE21tJR1bWOYJw8hjiC5vEWJH6qDPsqGVO2QyrTJosScik5UgtQM5UlwUjKi3aCNkRbtSMiAagjGNNuYpZam3sQRXMSMqkuYkZUFmxqMtSgjARCAEYCVlQLVQghJypwNSrKBmyOycc1EAikhqnYNCHzxg3tmJ06WguH0gKLFG5xs1pcehoLj6ArnDMKqI3sldTyhgdYlzcvfAtvY686krWJmVby3/pR3XTU32FwC73lp/SI66OkP8AcVDgWyc1ZEZWSQsaJHR2lMocXNa1xPcsOndhQtaK95nSgQXYe15UfH0vyqj8ND2vKj4+l+VUfho5+fi++Py49Bdh7XlR8fS/KqPw0Pa8qPj6X5VR+Gh5+L74/Lj0F2HteVHx9L8qo/DQ9ryo+PpflVH4aHn4vvj8uPWuYk2+DYYf5sv2nrKq6ldDI+J1i6KR8bi25aXMcWm3VotuwPDRU4XhbDqA6YuHS1rpNPTZSZ07VjqnTiosLnczeNhkLALl4abW6esKK0Leo6UBlgNOFuoLFsZo9zUSxjg2RwA6GnUfQQlbbXJj6eFfZEQnCjAW3M1kR5U4hZAzkQDU6Ugohp7UwQpDhdNlqBkhJyp14SLoJ1kuyBCAVCsqJKREIEo0ESAJ+gpDLIyMG2dwbfoHOfRdMXUjDardSsk8B1z2cD9ak8NV1uNtowbDooIw1jA0ADhznpJ5z1pGLWy2tpcfWqrDdoYngWkafPwUrFsQZuibg2LdL9YXm29+mQ8tn6RHkdJ9hWHJv7zPlc33cCr+Wv8ASDfIqT7JVhyb+8z5XN93Au8Pj+N/Sn/e7qEEFy+32LPp4WsjOV05c0uHEMaBmseYnMB6Vp8fHSb2ise6Tie19LA7LmdK4GzhCA4N7XEgehSsE2ggq77txDhqYngNfbpABII7Fn+BbFV1a3eQ053ZvaWRzY2H9XMbu7RdIxjZ6swxzXygRHMN2+OaJ5zWvwabjn4hY8yu9b7vrW/82Ojcb/61hEq7Z7EfZNOyU6OIIeBwztNjbttfzqxW3x7VmszE+zHdpvflT5XU/eOW47Au9zcO621f3zlh203vyp8rqfvHLdOT9vubhx/o6z74hc7cP0+H1Q7Q6Nv0cexY1tg3/i5T0lp/uhbUBdqzLlIwsMcyZotmJY89Jtdv1FSs93TJG4cTZHlRhArq8xACNAIICKbTiS4IEFNuFk4UlyIZeE3lT5CbsqJyIlGhZASUiBQVCShZBCygBTZKWU2SgUyUtN2kg9IUqXFZXgNLtLj6CosED5XBjGlzncGjifUugl2NqI4968ssLEtYXOI7dLLFun3dKdXspeWn9IN8ipfslWPJv7zPlc33cCr+Woe6DfIqX6irDk395nyub7uBIeTx36U/73dQqDbHA3VcPcEZ6dsswBvd7GsJcxtvhHKLdiv0uCTK5rvBc06dAOqtt67Pk4L9GStp9pZHNhzRDG6Ct9kSzOjZ7EhjmEjSQ4uHXYho0GubTgm4Y6EU7nSPqjU901sLWxtia+5s9ziCS21tNDcHgNV6FwzZyijl30cEEL3A2mbHwv4Nu9vfmsnKvBKNkpn3ED5G3e6o3LA+4HfZjqTYcV4Pq/2/rb9d9L+/96cBs5hLqSnZE890WtleCMpY6RrXGMjpbe3mVklyyZiXeES70m6QvfXeu78hmtFr2tHEzLHdpvflT5XU/eOW37AyWwzDTfiK5v8AmHLENpvflT5XU/eOWx7JPtg+HH4WesDO3fyE36NGlYtw/S4fVDTYdQq7HMOZOx0cjczXCxtx6iOgp/DJi5oJPmCl1DVz9nWeWC4nQOp5XRPBBYdL21adWu06QoxC73lFwckCdrDdmkpvc5L6G3Ub+lcASu1Z3DzXrqQQsisjaFpkCkOSklA2kPThSHBENorJTki6CbdBFdALSDSCjKJARQukkoEoA4pBKJzkjMqO32Dox3+mZ/E9DQTYfRdd5K0hrmuOYEEHTSxXG8m77+Zv+orvcTmAjNuj0leW3Mvdj9MMO5aJ2yV7HN4Gip/SMwI9IKr8Ix99HQN3bWl0tbU2L7lrQ2KnvoOJ7oJrlFJ9mG/xTLdl3KmmP/</a:t>
            </a:r>
            <a:r>
              <a:rPr lang="en-US" sz="1200" kern="1200" dirty="0" err="1">
                <a:solidFill>
                  <a:schemeClr val="tx1"/>
                </a:solidFill>
                <a:effectLst/>
                <a:latin typeface="+mn-lt"/>
                <a:ea typeface="+mn-ea"/>
                <a:cs typeface="+mn-cs"/>
              </a:rPr>
              <a:t>CxD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qas</a:t>
            </a:r>
            <a:r>
              <a:rPr lang="en-US" sz="1200" kern="1200" dirty="0">
                <a:solidFill>
                  <a:schemeClr val="tx1"/>
                </a:solidFill>
                <a:effectLst/>
                <a:latin typeface="+mn-lt"/>
                <a:ea typeface="+mn-ea"/>
                <a:cs typeface="+mn-cs"/>
              </a:rPr>
              <a:t>/3Kb1LpHDyZccW3WeFk/</a:t>
            </a:r>
            <a:r>
              <a:rPr lang="en-US" sz="1200" kern="1200" dirty="0" err="1">
                <a:solidFill>
                  <a:schemeClr val="tx1"/>
                </a:solidFill>
                <a:effectLst/>
                <a:latin typeface="+mn-lt"/>
                <a:ea typeface="+mn-ea"/>
                <a:cs typeface="+mn-cs"/>
              </a:rPr>
              <a:t>bStP</a:t>
            </a:r>
            <a:r>
              <a:rPr lang="en-US" sz="1200" kern="1200" dirty="0">
                <a:solidFill>
                  <a:schemeClr val="tx1"/>
                </a:solidFill>
                <a:effectLst/>
                <a:latin typeface="+mn-lt"/>
                <a:ea typeface="+mn-ea"/>
                <a:cs typeface="+mn-cs"/>
              </a:rPr>
              <a:t>/Na3sii/eE0/a2tIt7IOotoyJp8xDdFRoKufk4/tj8N55KcYNTQtZm/OUrjC6+t2cYyR0W7n+wpG3G2MOHxOYSJqiRhDIBwaHC2Z/gt6uJ+kZHsTtY7DXSkM3gmhLbXylsrbmN/YCTfqK56eZz3F73Oe5xJc97i5zieJJOpK8X0sTkm08PpfVTGKKxytcF2lqKWwa/Oz4qS7m2/m87fMu+wXaynqbNJ3Mh/5chFif5ruB+g9SyhBe7b5ObwtMnfiflZ7Te/Knyup+8ctm2NLRhOGh3PJVgfrGWf1FYrj/vqfymf7blr+BRE4NhpbxjlqJLdQmnB+grFuHsx9rQ7vC5bC3QVfNFwudpLEBzTcEA3HQrzD5LiyxDtdHxGlD2lrhcOBaQeBB4hYhjFAaeZ8R+Ce5J+Ew96fR9N1vs7Lrjtq8AZUt17lwBySW1aeg9LekKxPTLnavVDJgURKdqqd0T3RvGVzHFrgeY+pRyV2cC2uQKQ1HdAEhwSronFA05IsnHJCIlBGEV0LrSA4JJKF0gqgEpJQQJRDbymyUtyQVR0Gy+0YpLh7XEE6ObYkX5iFa4lygAtIZE9xsbF5DQfRdc9s9gb6t9gDkbbO7h5rru6jZeAUzm7lgIabOsL5hz34rz5OmJ4evF1zXns4DlmpWxV7GNFgKOA66kkl5JPnK4+mxKSNmQbotDnPAkggls5waCQXtJGjW+hdzy6j3RZ5DTf61nSsOU8rD8ryeBTfsVH+Gh+V5PApv2Kj/</a:t>
            </a:r>
            <a:r>
              <a:rPr lang="en-US" sz="1200" kern="1200" dirty="0" err="1">
                <a:solidFill>
                  <a:schemeClr val="tx1"/>
                </a:solidFill>
                <a:effectLst/>
                <a:latin typeface="+mn-lt"/>
                <a:ea typeface="+mn-ea"/>
                <a:cs typeface="+mn-cs"/>
              </a:rPr>
              <a:t>DVegqiw</a:t>
            </a:r>
            <a:r>
              <a:rPr lang="en-US" sz="1200" kern="1200" dirty="0">
                <a:solidFill>
                  <a:schemeClr val="tx1"/>
                </a:solidFill>
                <a:effectLst/>
                <a:latin typeface="+mn-lt"/>
                <a:ea typeface="+mn-ea"/>
                <a:cs typeface="+mn-cs"/>
              </a:rPr>
              <a:t>/K8ngU37FR/hofleTwKb9io/wANV6CCw/K8ngU37FR/hofleTwKb9io/wANV6CByondI9z3G7nuc9xsBdzjcmw0Gp5lvWwsQfhWHtJIDvZYNtCfz82iwFehOTk+5WH9Tqu3bv5ws24bx+pd7OUgZvY7EZJXZdSe5Ov13V3SNyuPWUmlhDXuI5g1p6zqSfpUiEc65xDta25S+IUCsiuDopzUzUKyzDLtv8L7kTgax5WSfzoz3hPWDp2EdC4QlbJj1OJWSsPw4Xjz8x9Kxq63jntpzyx32CBSLo7ro5ASiLkCUglAZckXREoroibZJKUkrSAicjJSbqhJRFGURKIacmynXlNqo2Lk8p2RUrNBd4L3nnLj+7gFO2lqA2M2sBqSVlOHbUVEDQxpaWjQZgbgdF0jGNqaidha4tDcpuBe505yuE47S9cZqRA+XI3xFnkNN/qWeLQ+XAWxCPyCmP0vWeKuS02awsVdQyAl4zNmd+baHvO7ifIGtaSLk5LedWuJ7I7uVzRO2FjI6V0j60GEwy1AJjgeI893ENc640sCTaygYJSVkThUQwPNmSNBMd2ubIxzHWB49y48EqHaSpiaIXCN7Y42xbqogZILMe+SPMHDvmukfbqcW8NFItE8SzW9bTMRO9J9Tslu2sJe0SRwTzVlI57t9aCqmhmMTgzJYNivYuJ7lxF9FIrNhHunkbTzRyQx1NZFI4b4up9w4dw8FgL3EOYAWggknUAXVLPtPVPY5jpGnOJGvk3UQnMckrppI96G5srnvc4i/ORw0SptrKx794ZW5s07nBtPTsjkdOAJjJG1gbIXAAHMDewVaO41sz7Ejc99VE52+fFFHG2RxkLBE9zs1rNGWZhsdb3FgQufVhLUz1Nm2Ba175AyOKKGNj3hjXENYA1txGzTq7VGqKOSPvmEDp0I9IU6o3rbpGLJNevpnXzrt+TC33k+cBhmHk8Gmqd/j1KwJb1sKPcnD+t9UP8AHnKluGaepoFMbR68XXJ7SpELehQhJew6APSpsLlmHSUhMzp4FMTuSUhz2I98f1SsUkGp7StrxPvh1grFKgWe4dDnD6Ux8yZeINXQKIorrs4jJSXFE4pBciASgko7oJpKF0m6F1pkaIokRKoBSXIEoFENuSUpwSSrCElIm4HsKcKbl4HsKqL/</a:t>
            </a:r>
            <a:r>
              <a:rPr lang="en-US" sz="1200" kern="1200" dirty="0" err="1">
                <a:solidFill>
                  <a:schemeClr val="tx1"/>
                </a:solidFill>
                <a:effectLst/>
                <a:latin typeface="+mn-lt"/>
                <a:ea typeface="+mn-ea"/>
                <a:cs typeface="+mn-cs"/>
              </a:rPr>
              <a:t>AJc</a:t>
            </a:r>
            <a:r>
              <a:rPr lang="en-US" sz="1200" kern="1200" dirty="0">
                <a:solidFill>
                  <a:schemeClr val="tx1"/>
                </a:solidFill>
                <a:effectLst/>
                <a:latin typeface="+mn-lt"/>
                <a:ea typeface="+mn-ea"/>
                <a:cs typeface="+mn-cs"/>
              </a:rPr>
              <a:t>/f8X9X031yLltjqJs1S0PFwxrpMp4OItYHzkHzLqOXL39D/V1N9qRcPhOIOppWyt1LTq06BzToWnzLy5ImazEcteIra2O1aTqZidN3xWnY2npnsjAzseHyg8ZA4hzHDp4W14LNeUSibljmAs7Pu3EfCFiRfssfSulwTlIp4WWJDmOIe6nmie6zx8JpaNHdYK4LbDaL2bJ3DN3E1znNb0uPPbmHMB614cOK3mRbWvl8HwXhcseIrk6ZrrtMTGvbX87c8gggvov0bS9ktm4n0pqZ6gQQRlodkbvZ5JHZb5W30F3DU+hTcS2dpZaeSalqnStj0liqI91IRa92EaO7NP3LP8ADcWDWhrwdNGuGunQQnqzGW2tHck6ZiLBvX2rwWx26tdP8v1eLxmCMEW87Wo10ajj41zO/naje2xI6CQt62GHuThp/pqv72oWBrf9h2+42HHonq/vZ17p4flq+p2FOelT4XKricrCIrMOkpl0zMUprk3IVJSFJX9/foaSsRqz3b7+G/6ytpxfjYfC08yy7bDCTDO5wHcSnODzBx74enXzrNJ1K5I3CguhdIcEAV3cBvTZKUSmyUBkorpF0Lqongo7pu6F1pDgKBKQCgSqgykkoXSXIAklGkuKqAUiTgewpSS/gewqoveXH39D/V1P9uVZ2vUNTsdQYi2Kepp988QMjD99OzuBdwFmOA4uOvWoEvJhhPNRf5iq/jXHTtt5tQXoh3JlhXih/aKn+NMVfJ5hELDJJTZGtGrjUVPObAd/xuQFB5+QW4jZjZ/</a:t>
            </a:r>
            <a:r>
              <a:rPr lang="en-US" sz="1200" kern="1200" dirty="0" err="1">
                <a:solidFill>
                  <a:schemeClr val="tx1"/>
                </a:solidFill>
                <a:effectLst/>
                <a:latin typeface="+mn-lt"/>
                <a:ea typeface="+mn-ea"/>
                <a:cs typeface="+mn-cs"/>
              </a:rPr>
              <a:t>wW</a:t>
            </a:r>
            <a:r>
              <a:rPr lang="en-US" sz="1200" kern="1200" dirty="0">
                <a:solidFill>
                  <a:schemeClr val="tx1"/>
                </a:solidFill>
                <a:effectLst/>
                <a:latin typeface="+mn-lt"/>
                <a:ea typeface="+mn-ea"/>
                <a:cs typeface="+mn-cs"/>
              </a:rPr>
              <a:t>/P1v8Sl0OxuAzOyMia5x4N9kVbSey7xfzIMDQXpSPkvwnxL/MVX8aeHJdhHiI+fqf40HmVegNhH+42Hj+mq/</a:t>
            </a:r>
            <a:r>
              <a:rPr lang="en-US" sz="1200" kern="1200" dirty="0" err="1">
                <a:solidFill>
                  <a:schemeClr val="tx1"/>
                </a:solidFill>
                <a:effectLst/>
                <a:latin typeface="+mn-lt"/>
                <a:ea typeface="+mn-ea"/>
                <a:cs typeface="+mn-cs"/>
              </a:rPr>
              <a:t>vKhXreS</a:t>
            </a:r>
            <a:r>
              <a:rPr lang="en-US" sz="1200" kern="1200" dirty="0">
                <a:solidFill>
                  <a:schemeClr val="tx1"/>
                </a:solidFill>
                <a:effectLst/>
                <a:latin typeface="+mn-lt"/>
                <a:ea typeface="+mn-ea"/>
                <a:cs typeface="+mn-cs"/>
              </a:rPr>
              <a:t>/CPEW/P1P8aa2ipIaGKnp4IxHEyR2WMOc62bMSbuJJ1cSpPDVeUyGRT4T0Kkp5eHOrKCcdazDpKzYUblHZOEbpVJSFdXR3e3qULGMIbPGWuGltDzg9IVyIs2qOSH/wC6VymHTbDMdwd9O8tIPPkeODhfnVOTZbviWFMlFnNae0XWf4/sU4EuiN+fK7j5j61uuT5c7Y/hwpckucpFZQviNnsc3tFlCcV2iXLRRKTmTeZFdVFmClJrMjDlpk5dESklyK6oWSiSbo7qoIoigiJQEShdJKIFVGx8m+2UT4GU0zwySIBjC42EjB3tj4VtCPOu3kmaeDmn+0F5lupMGKTR6MnlYOhkj2/UVnpa6noo6/7qBjmF+yoXRZi25a4O42LTfXq5lho2krPHKn5+T1o/5SVnjlR88/1qdJ1NKbsC7xgfNf8AspuG7EbuRr3z5gxzXZWsyElpBGuY6aLJ/wCUlZ43UfOv9aP+UVZ43UfPP9avSbh6NY4dI9ITrXjwm/KC85U201U113VE7xztM8o9FiuqosTbOwls0pNtQ6WQkdRBKxbs3WNteq8ShhBL5WNA074cejq86z3Hq/2bOLAhjL7skEEk21seA0+k9NlEw+nbmvYXI77S+vWriKjB1tquc2da013k1ShzRboU+KY9Hosm2PtoRr2Kwp2sPMFluYJZMeYFSoY3O4lPMa0dCda4IyXG2yU4IsyAU0bIfHdRZ6YH/bippKTl6gpNViXMYpgrJRlcwO6jYrgMe2HIu6E/9t37itgljB5goFRTAqRuvCzqeXneppnxkte0tI4giyZzrasc2djmFnNB6DzjsK5b+QjPCd6G+pbjJHu5zjn2cXdKBSChdd3E5dC6bJQuqHAUd01mR5k2hZKJJzIi5XZobkgoi9JL1UKJQum8yMvQKJQukZ0RegcuhdNZkM6B3MnYJ3MN2ktI5xoohelByDuNndob9xIbO+CeAK7aCu0BBWJ7xXGG7Syw6H843oJs4edcrU+HauT5bA2dsguDY9SJsxadb9vMuGwzauIkd1kJ5nC3pPBddS4sHDmcD0LnrTfVtfQSX57qUH2VE2pA1adPB6FNp65r+e31po2tY39adVbvbcDopccyqHyUV0V0Smgbky9t08SkuCkwsSgTRqH7H6h6FaSNSd2Viatbec7orokCvS84syBKCJAYKF0koiqFZkkuQKSUBFyS5yDkkptBZkkvROSCqHA9HnTKBQOF6LeJpEUQ6ZEYkTCAVEreIbxRksKKkB6s8KxyWnOjszfBJ+pUwSgpI1HBtomTAa2POD+9dE0Bwu0/+FjOEOIlZYkXNjY206Fqmz7jbiViY03ErmCuc3R1+1W9PNcaFUkikUJ0WWl6yp6U8JgVAbwTsfFVJTcyMOSGoFRRkIkAiusq/9k=</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endParaRPr lang="en-US" sz="1200" kern="1200" dirty="0">
              <a:solidFill>
                <a:schemeClr val="tx1"/>
              </a:solidFill>
              <a:effectLst/>
              <a:latin typeface="+mn-lt"/>
              <a:ea typeface="+mn-ea"/>
              <a:cs typeface="+mn-cs"/>
            </a:endParaRPr>
          </a:p>
          <a:p>
            <a:r>
              <a:rPr lang="en-US" dirty="0"/>
              <a:t>https://media-private.canva.com/MADUH6u9ziE/1/thumbnail.jpg?response-expires=Mon%2C%2018%20Mar%202019%2017%3A40%3A58%20GMT&amp;X-Amz-Algorithm=AWS4-HMAC-SHA256&amp;X-Amz-Date=20190318T153640Z&amp;X-Amz-SignedHeaders=host&amp;X-Amz-Expires=7457&amp;X-Amz-Credential=AKIAJWF6QO3UH4PAAJ6Q%2F20190318%2Fus-east-1%2Fs3%2Faws4_request&amp;X-Amz-Signature=e37267810de460b5ea86ee26cbbae248f7a30cf1aee71597af835cbf136f7e5c</a:t>
            </a:r>
          </a:p>
          <a:p>
            <a:endParaRPr lang="en-US" dirty="0"/>
          </a:p>
          <a:p>
            <a:r>
              <a:rPr lang="en-US" dirty="0"/>
              <a:t>https://media-private.canva.com/MADUH9_0DGI/1/thumbnail.jpg?response-expires=Mon%2C%2018%20Mar%202019%2018%3A30%3A15%20GMT&amp;X-Amz-Algorithm=AWS4-HMAC-SHA256&amp;X-Amz-Date=20190318T153640Z&amp;X-Amz-SignedHeaders=host&amp;X-Amz-Expires=10414&amp;X-Amz-Credential=AKIAJWF6QO3UH4PAAJ6Q%2F20190318%2Fus-east-1%2Fs3%2Faws4_request&amp;X-Amz-Signature=d52e251de8714f5e861a54e817812e52ff0e7767d2a3a85f4897f441003a7774</a:t>
            </a:r>
          </a:p>
          <a:p>
            <a:endParaRPr lang="en-US" dirty="0"/>
          </a:p>
          <a:p>
            <a:r>
              <a:rPr lang="en-US" dirty="0"/>
              <a:t>https://encrypted-tbn0.gstatic.com/images?q=tbn:ANd9GcSmPvqQYe9i4zjNAPBCFN9Xo5tBoyGRHaiompzw9pxNJ0r26xL2</a:t>
            </a:r>
          </a:p>
          <a:p>
            <a:endParaRPr lang="en-US" dirty="0"/>
          </a:p>
          <a:p>
            <a:endParaRPr lang="en-US" dirty="0"/>
          </a:p>
        </p:txBody>
      </p:sp>
      <p:sp>
        <p:nvSpPr>
          <p:cNvPr id="4" name="Slide Number Placeholder 3"/>
          <p:cNvSpPr>
            <a:spLocks noGrp="1"/>
          </p:cNvSpPr>
          <p:nvPr>
            <p:ph type="sldNum" sz="quarter" idx="5"/>
          </p:nvPr>
        </p:nvSpPr>
        <p:spPr/>
        <p:txBody>
          <a:bodyPr/>
          <a:lstStyle/>
          <a:p>
            <a:fld id="{1E618316-C6A7-254D-94C5-7C2575850A03}" type="slidenum">
              <a:rPr lang="en-US" smtClean="0"/>
              <a:t>16</a:t>
            </a:fld>
            <a:endParaRPr lang="en-US" dirty="0"/>
          </a:p>
        </p:txBody>
      </p:sp>
    </p:spTree>
    <p:extLst>
      <p:ext uri="{BB962C8B-B14F-4D97-AF65-F5344CB8AC3E}">
        <p14:creationId xmlns:p14="http://schemas.microsoft.com/office/powerpoint/2010/main" val="285369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Image:</a:t>
            </a:r>
          </a:p>
          <a:p>
            <a:r>
              <a:rPr lang="en-US" sz="1200" kern="1200" dirty="0" err="1">
                <a:solidFill>
                  <a:schemeClr val="tx1"/>
                </a:solidFill>
                <a:effectLst/>
                <a:latin typeface="+mn-lt"/>
                <a:ea typeface="+mn-ea"/>
                <a:cs typeface="+mn-cs"/>
              </a:rPr>
              <a:t>data:image</a:t>
            </a:r>
            <a:r>
              <a:rPr lang="en-US" sz="1200" kern="1200" dirty="0">
                <a:solidFill>
                  <a:schemeClr val="tx1"/>
                </a:solidFill>
                <a:effectLst/>
                <a:latin typeface="+mn-lt"/>
                <a:ea typeface="+mn-ea"/>
                <a:cs typeface="+mn-cs"/>
              </a:rPr>
              <a:t>/jpeg;base64,/9j/4AAQSkZJRgABAQAAAQABAAD/2wCEAAkGBxISEhUSExMWFhUXFxgWGBgYGBoXGBcXHRcXFhUVGBoYHyggGBolGxcVITEhJSkrLi4uFx8zODMtNygtLisBCgoKDg0OFxAQGi0dHR0tLS0tLS0tLS0tLS0tLS0tLS0tLS0tLS0tKy0tKystLS0tLS0tLS0tLS03LS04LSstN//</a:t>
            </a:r>
            <a:r>
              <a:rPr lang="en-US" sz="1200" kern="1200" dirty="0" err="1">
                <a:solidFill>
                  <a:schemeClr val="tx1"/>
                </a:solidFill>
                <a:effectLst/>
                <a:latin typeface="+mn-lt"/>
                <a:ea typeface="+mn-ea"/>
                <a:cs typeface="+mn-cs"/>
              </a:rPr>
              <a:t>AABEIAKgBLAMBIgACEQEDEQH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xAAcAAABBQEBAQAAAAAAAAAAAAAEAAIDBQYBBwj</a:t>
            </a:r>
            <a:r>
              <a:rPr lang="en-US" sz="1200" kern="1200" dirty="0">
                <a:solidFill>
                  <a:schemeClr val="tx1"/>
                </a:solidFill>
                <a:effectLst/>
                <a:latin typeface="+mn-lt"/>
                <a:ea typeface="+mn-ea"/>
                <a:cs typeface="+mn-cs"/>
              </a:rPr>
              <a:t>/xABMEAABAgMCCQYKCAQFBAMAAAABAgMABBEhMQUGEkFRYXGBkRMiMlKhsQdCU2JykrLB0fAUI4KTosLS0xVDVOEzY4Pi8URzo8MWs/L/</a:t>
            </a:r>
            <a:r>
              <a:rPr lang="en-US" sz="1200" kern="1200" dirty="0" err="1">
                <a:solidFill>
                  <a:schemeClr val="tx1"/>
                </a:solidFill>
                <a:effectLst/>
                <a:latin typeface="+mn-lt"/>
                <a:ea typeface="+mn-ea"/>
                <a:cs typeface="+mn-cs"/>
              </a:rPr>
              <a:t>xAAZAQADAQEBAAAAAAAAAAAAAAAAAQIDBAX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xAAjEQEBAAICAwEAAwEBAQAAAAAAAQIRAyESMVFBIiNhBHET</a:t>
            </a:r>
            <a:r>
              <a:rPr lang="en-US" sz="1200" kern="1200" dirty="0">
                <a:solidFill>
                  <a:schemeClr val="tx1"/>
                </a:solidFill>
                <a:effectLst/>
                <a:latin typeface="+mn-lt"/>
                <a:ea typeface="+mn-ea"/>
                <a:cs typeface="+mn-cs"/>
              </a:rPr>
              <a:t>/9oADAMBAAIRAxEAPwDw6HAxarw3OoNC+7XWsqs0gm8a4QxhmvLK7PhCJWhWuJEnXFiMOzXll9g7hDv4zNG+Yd3LUO4wirkq0XEhsgihJSqhpU0qFUFxoLc2ey6ROC3605F2upCj3Dthowg+b33jtcWffEyJpRGSsladajUbCa07RqhVKVvA8x5F3ehQ7xE6cEPC9FPSWlPtKEDJkwbUc7VSihuz7q7oc2kaIkuxaMHLzlv75n9cEIkFZ1tfetnuUYFQInbTCSKTIf5rXrE9wMEsS4TYXWyDePrOIIRYRp90CtoglDMJKYyKRaHmynMaO8DRFhhyZNPlm+Dv7cJgUzVBvGn+8SOMUutBuPeDrHzfEpcEonyzfB39uJRKJ8q3wc/bhiURKEQB1MmnyrfBz9uHCUT5Vvg5+iEEQ4IhESJYAgh5FRbc5+iHPyaco0dQAbRY5cbR4kcyIlcQSlJ9JPCivzQgGVKJ8qjg5+iG/Q0+VRwc/RE4bhcjAAxkU+Vb4Ofohn0BPlW+Dn7cX2DsCKc5yuanMaWnYNGuLuXxdYFMoFXpK/TSFc9Fc9MErB48q3wd/REzeCCmq8oWCiea6LTn/wAPMK76R6MEtNDmpSnYAO6A38MIGeF51P8A9L8eejF51Qqm0UvCXaU25EVruDTmca9cDvpHojmM6crJBFTv30zxk8Z8Dcg4AklTa0hbajeUm8Gy8Goi8Mt3V9tsZnrys1GbcwcrrNffNDvXEBwY4bsg7Hmj3Lgl5qA3URquErA0x5NR2c72awO5gmYH8h77tZ7hC+j5RoBXhxJNw1wlBDfQoVdalg9EG/</a:t>
            </a:r>
            <a:r>
              <a:rPr lang="en-US" sz="1200" kern="1200" dirty="0" err="1">
                <a:solidFill>
                  <a:schemeClr val="tx1"/>
                </a:solidFill>
                <a:effectLst/>
                <a:latin typeface="+mn-lt"/>
                <a:ea typeface="+mn-ea"/>
                <a:cs typeface="+mn-cs"/>
              </a:rPr>
              <a:t>aeGeHKrtF</a:t>
            </a:r>
            <a:r>
              <a:rPr lang="en-US" sz="1200" kern="1200" dirty="0">
                <a:solidFill>
                  <a:schemeClr val="tx1"/>
                </a:solidFill>
                <a:effectLst/>
                <a:latin typeface="+mn-lt"/>
                <a:ea typeface="+mn-ea"/>
                <a:cs typeface="+mn-cs"/>
              </a:rPr>
              <a:t>/DHaVUhaBpUlVdyaVPdrEDuu5CShIKQoAKKukoAhVNCRlJSaDQLYnVOu1qHXAdS1D3w3+KzIumHvvV/GKNWlWvthhOuLY4cmh/Pc3qr3w3/5BNeWV2fCA1STHBFscYZvy69xA7hEZw9Nn/qXtzih3GGfYVqYNKEZSdBzawRandEolwroGvmqoFbjcrsOqJRMsZpf1nVH2QI6mbRWxhreXVd66dkAQZBBoQQdBsPCJEiDE4UVQDk2aC4FtKgNQyq03QQjCRzUR6LbZHDJBHEwk0AimmCGxBqZuYPRdUfQUQfVFD2Qkz73lnfvF/GJpI20HQYNQuvTFfOuVvPjb7dcNRPPeVc9dXxglqde8q566vjCT24lmyoIKdIzbRm+bTE7LUEy02/UUdcJsAGUo10Clbbc0eoYpYnuKo9N57Q0QDvVW0ejXfmC1aUlrL4pYmOzZC1VbZ61LVakDPtu2x6ZKYoSTackS6Fa1jLJ9asXaEAAACgFgAhwjSYyNZjIyGG8Q5d1JLA5Jy8UrkK1EeLtHAxgJnBrjKyy6kpUbq3V8VSTcUm6zTqj2efnW2G1OurShtAqpSjQAR4TjT4YEPzIQiWSuUSSOdzXl1/</a:t>
            </a:r>
            <a:r>
              <a:rPr lang="en-US" sz="1200" kern="1200" dirty="0" err="1">
                <a:solidFill>
                  <a:schemeClr val="tx1"/>
                </a:solidFill>
                <a:effectLst/>
                <a:latin typeface="+mn-lt"/>
                <a:ea typeface="+mn-ea"/>
                <a:cs typeface="+mn-cs"/>
              </a:rPr>
              <a:t>mIV</a:t>
            </a:r>
            <a:r>
              <a:rPr lang="en-US" sz="1200" kern="1200" dirty="0">
                <a:solidFill>
                  <a:schemeClr val="tx1"/>
                </a:solidFill>
                <a:effectLst/>
                <a:latin typeface="+mn-lt"/>
                <a:ea typeface="+mn-ea"/>
                <a:cs typeface="+mn-cs"/>
              </a:rPr>
              <a:t>/KIpYm2ovvoJyw36Tnx79JA3D+TixYdl5hv6RL1caNK25K2lG0odRQ5Cq1obUnMTDQhHVV6w/TGF69ue9ewYbh3JwZkI6qvWH6YeEI6qvWH6YW07BBuJFNc0DWo+yPcYLS2nqq9YfpiwGDFHxCABS1QGnNSt9YWy8oo0tRd4NwOBRTg1hP6vhFhJYNQi0iqtZqBssEEPqpfE3JNy+OKUBFZPYRKboEn8MpFgNsBsvBwZld+4wTETH9qF+bWsgV+dMPwS42X8lfQX9XlHxa2JXbcQQK7TDXnEp/lip0lVg43nu2wNyo8mj8R71RpGkuu4tpHF1MuSXekCa6SRrvOmJcKBM5LuNIT9ZLgvIoP5dQHUWfZUNJEX2B5ZufaS44pQUjmOJTQZVOiqt4qmg3GLtt2WlU5CAhAz0vOtRNpO2OD/l/4OXHnvLll13r/AGPX5efDPimMjwOYbgMslRoL+zadUbTGdK231hpxXJk5SMk0oDaEWZwbKahFBNTrqRkh1zzjlq9UW3DTnOy309vNUszQDIRXJzmlqzpOhOgb74r3ERcuTr3lXPXV8YFcnXvLO/eK+MVFyqdymmIFRbrn3vLO/eK+MJc48Om4RqKUrUdyhYNZpvipTUahHfoyiK0oDnVYDsrfurFk7hRVmShsUzlpsqO/JFN1IgdwjlElTTKibzkqBO9KhDUDKWxnKtQ5o4kVPAQxUwfFSgD0QrtVUwT9Lazy6Ny3R3rML6RL+QVudPvSYZpFSLdK8sgHQSVdqAe6JG8HpP8AOQdSQongQD2RD9BpetNNIS6fyUjoaa8qTsb+KhCKpiw0k0K3K/8AaA9pYMSISz1nfUR+5DW1oFgdcpo5NJTwLlOyJ0KZN+XtCEpPDlCOyEk5IZ0ueqj9cGNuNHpKcVtbTXcoOV41GqB2ZZpVzpGpSAnty6QQmUANOUSDoKXAeAQYmpopmSaV0HDqSpFFfhJru4RY4JwKp9YbZKVqNwAWLNJqmgGuCcV8VHptdGynIHScvCc9xoSdUe24u4CZlEZLY5xplLNq1nSo54JLTmO1TifiS1KAOOUW9p8VGpI9/dFxhGdRKlTrjrii6UobYGSolYB5rCAAoqVeakgUrzRUwZhLluSWWAgu05gcJCCfOKbQKVjkszlBt11tsPhFCRzsgqyS4hCyAcnKA0VyRZGkmmsmkWB/pJClzGQkqIKGk28kmlyl/wAxZvJFALhW8xYzYxy0gyX5leSm4AWrWrMlCfGPYLzQRUY+4+S2C2+ect9Qq2yDzj5yj4iK589tKx80Y0YyzOEHi/</a:t>
            </a:r>
            <a:r>
              <a:rPr lang="en-US" sz="1200" kern="1200" dirty="0" err="1">
                <a:solidFill>
                  <a:schemeClr val="tx1"/>
                </a:solidFill>
                <a:effectLst/>
                <a:latin typeface="+mn-lt"/>
                <a:ea typeface="+mn-ea"/>
                <a:cs typeface="+mn-cs"/>
              </a:rPr>
              <a:t>MLylWhKRYhCeqhPijtOesMLfH</a:t>
            </a:r>
            <a:r>
              <a:rPr lang="en-US" sz="1200" kern="1200" dirty="0">
                <a:solidFill>
                  <a:schemeClr val="tx1"/>
                </a:solidFill>
                <a:effectLst/>
                <a:latin typeface="+mn-lt"/>
                <a:ea typeface="+mn-ea"/>
                <a:cs typeface="+mn-cs"/>
              </a:rPr>
              <a:t>/AB+mMKOc4lthJ+rZBsHnLPjr15s1La5CFCgCxwHht+UdDzDhQoWHOlSc6FpNi0nQY9bxXxjl8IgJSAzNZ2CeY4c5YUrjyZNRmJpHicObWQai8XUs3xOWMy9pyxmU1X0EqUOcWiymjbWEJc/JEYzFDwjJXksYQJrciavUNAfAtWPPHOGesehLlqAGqVJUApKknKQtJuUhQsUNkc2eFxcmeFwDyzNFAkXW3jNFozNVsPyYEbbpXZr0iIQoilL/AO5jK9sr2t1nPFXhWZUE1s7sxth7c5mWI7MSgWkpsWgi1JND9k3iCeynTAnDjGU5lqFQSDXSDSLXF1/lBlUpUmg0Dxd9Ld8Z7GvFVbYUtpCloqTdz29SgLx5w7M91ijlIQMtCk2X0qOytI2uvHcdF147iznZVWUaAmttgJ1wGZVfUVwPwi2n260ItsjkhgcuWqGSjOc52fGI3qM99O4upmEKJbOQkiiioWHYM5i3dZbQctYy1aVW8AbBuiYZLaQEiwWRT4ancpFEgk3WZtcLyt6LzyvSPC+FAptaCBUggVUlNMwpUim2MO/KaVtj7VfZBg+YZWfFUdx+EBOSjnUV6pjTGaa4zQJcsjO6nclZ70iBzLNk0C1nPY2KAaalYoNsHKkVXqKUjWtAJ2AqFYGmGhSmWhI0VUqugkoSamNGkoRfIJ6KnCetkJ/DVdm2/RSAXEs9Z31U/rgxxhGdzglR9rJiD6K2bS4oJ0lsUOzn1O6HFQC4lnrOfdoP/shqJNtXRcO1TZAGokKIEEr5EXFZOlTaSNyeUpxrAjoQq91Z0VbFmofWWRSjPoLdafSG+C/05PbDjg9GZ1HrpHfDDLINiXanQUK/LlQhg09dPqu/txRiGpRQulnK6arPahIicBy4sD7RWfaXZEH0do+MgnzlKPspMStJpcprYVu9xshElQ0om2WT9kuDuWR2RMmX/wAgjaHaesFHtAiItpvUlqmoqT20od8OZl0G6zWHmyOwVHAxNSetCU9JpSdYXQcSk98GSzjdKc+mg0WN3RpuhNNOptSX6eaCodhHaIIRMV6SgDpUgE7woHspCpV7piRKoblUIQLgDrNbSTpMaRuPPvB5h5K0pYK08qLEkWVA1EDNmjfoVbS5Wj3iHhluN7q9xLHm/hL8KLchlS8tkuTVKE3oZ1q6y9Cc2fQaDwseFFxpTkjJ5TbiTkuvEFKk6UtA2iw/4muqcxjw1SqmpvjQhGEJ5x9xbrq1LcWcpSlGpJ+c2aBoUKAFChQoAUKFCgBRrMTMeX5H6sjlpYmqmVGlCb1tq/lq2WHODGThQDT6SwRhFibZ5eWXlt+Mk2ONE+K4mth1iw5jDU5vnPHgmLOFHpaYbcZcUhRUEkjxkkgKSoXKSdBj3ldh+dJjk5MJjenFy8cxvQhKhBCGknV2RVlyhghiYjJlR/IHMrjb3wxMojOBus7oc25WEqEns5vBzY8Wu2p74mVogYz4TfA01P2WWVgGqHwrMhOeM1NnKNih+L4QfMKrU0JPogj53xXvOEX0A0ZOSOwRpjNNcZoC8x1lpHGvCnfAq20i5SNpCjwGTQdsFrbrbRFNPPA41AgdaE5+T3FRPtU7Y0jSAnWwbS4DuWT2gQOWEnxlU05AA4lcHuFIuS3tJUrsqRxrAy1KV4zZp5gNN5RZxilQC6tlJsSpesqCRuTkmu/hEDvOtDKlHSStXs0ixOVmccOppJpxBA4Vgd1KzZkub1BB3ldT7oqLgJckrOwBqPK14ZffSB3GiLpZP2lLPZl074mVLNjpZI1cqlR/CIhKEE8xLROsuLPACnZDlNG4lw2fRydSC53AkQMqRP8ATPDYfi2TBLjYNii0Boy3B2UNOEQci1mWnc5QdqYpcWwUOsk7eUH94egejtDi68KwWJRVLa+t8REwlDn/ACmI8mflAIaItBcGscp3lxIiTI9FVOsQD7KiYMRJEZik6ecD7xDky5p8QD2g1hbLygNEomoNMk60Dv8Aq6bhBzOVdlV9FSgfwrUeMOTLm7/jgfmyJ0Mmy4axVJ7bIVpWpJRakqCkuLCgag1XUHSDkfCN7i9jcsURMVUK9MZRI1miR2Rh2mic5O2h7YMZap/Ykd8TaMeS43p6HjXipJ4VaHK0y6fVzCKZadAV10arr6Uj56xzxLmsGuZDyKoJo26m1twX2HxVeabdotj2PAWE3WFWGoN4vBz2WxsuVl5xktOthbS7FNrFU1zUOZVaEXHRF48n5XRjZnNx8jQo9Q8IfgnclQqYk8p6XqSpF7rI1jx0jSLRn0x5hSNg5ChQoAUKFCgBQoUKADMED69r/uI9oR784rnHbHgeA2iuYZSm8utgbcoR9A5IJjn5/wAc3/R7jikAiI25e2HvOhAgFGEwbKUjDTn0t0LCc8RTWEwLExXrmqwyXayyAINDSUFSzW4fPGHOopn7IP5CgoIHca1e/wDtBsbVbiAbhXbQdwrAqkkXc3ZYePNMWjrO3jArjGocDFSqlVjqTnUfWPvUYEWNZPz6Bi1cZI//ACIGdQrSeNIra5VetKsyabQr3t0gZwK8Zw01KXZ+FI7YsFsCvxVX2YjLJF1QK2WV7TFSqlVbjAV4uVrJyqbuUs31iB1kXEgDQEgDdzCnti0WxU0UK6ySr2R74jLJpSt+oJ45zwitntVraIuChrKq9iVp7jEahXxlK1AOgdpNOEWSpQ6Oytd6oYqTUcxO0kjgkCkPapkqlppW7e4qvZSIlL1jdyh94i0XJnR3U4k2Qz6IdNNqwPdD2cygwY0ynknuLZ/PE6capM3oeG3IP/siNvwePeM+yNmUe9EPPg+ezTDJ25Q7kmJ/</a:t>
            </a:r>
            <a:r>
              <a:rPr lang="en-US" sz="1200" kern="1200" dirty="0" err="1">
                <a:solidFill>
                  <a:schemeClr val="tx1"/>
                </a:solidFill>
                <a:effectLst/>
                <a:latin typeface="+mn-lt"/>
                <a:ea typeface="+mn-ea"/>
                <a:cs typeface="+mn-cs"/>
              </a:rPr>
              <a:t>r+p</a:t>
            </a:r>
            <a:r>
              <a:rPr lang="en-US" sz="1200" kern="1200" dirty="0">
                <a:solidFill>
                  <a:schemeClr val="tx1"/>
                </a:solidFill>
                <a:effectLst/>
                <a:latin typeface="+mn-lt"/>
                <a:ea typeface="+mn-ea"/>
                <a:cs typeface="+mn-cs"/>
              </a:rPr>
              <a:t>/r+iWcOSJ8dadraj2oJgtE5JqumEaedVHtJinOIc3mUwrY4s+0kRGcT5xH8qvoLbp7VYX8fqdYfladtllVzzSti0k+17oJbwXW0U3f2MYs4BmU3y7g+wV9oEISSxe04NqCIVx+UePytyjBZ6vzwghGDj81jENJUM1OPwgxsHWeJifH/U3G/WwSykdJSRtKR74MlJxDZqlxOsVBBGggXxkZeXUbkqOxJizYkXT/LVvFO+Js0mbxu5W7wdhxJIAJJrSgqVXZq2rFl1+26Mdj74K2J3KmJLIamDVSkXMvHORmbXXRYTeKkmJWcHOZwBvEaXB04pIorJrpFaK9IZj5wt01ui8eTXTq4+fHLrL2+XMJYPdl3FNPIU24k0UlQoR/bQbjAsfVWNWK8phRrIfTRxI5jqaco3W625aDouOo3fPeOuJU1g1zJeTlNqJ5N5NqF56eaqninXeLY6ZZWtmmZhQoUMijscieTbClgK6NbdmiANx4LMBlTpm1iiW6pbs6SyCCRqSCd5GiPV20Ri8XsLIyUpFiUgAAWAbI10vNAiOPlttcPLbbs59km6kBPSAvIixLoEVeGcJJabW64aISKn3AayaADSRES1E3+KnDWFWZVGU4qleikWqX6I99wrBGIeNspN/U/4UzbRC1ApdFbA2qzn3c035iY8cw5hZyadLq9iU5kpFyR82msV9Y6pxTXbrnDNar6bedAsINRYRS0cYFXMo0Hs+Med4o+EmoSxhAkpAoiYAKnEC4B0Xuo19Ia49GXg8qSlSFoUhQykLSapUnMUkXiMMuPxc+fF4f+B1TbevhX3xGXmT44G0U7xCdwU5myTv/tALuCnupXYoH3xPSZIKUlrM436yY4ZMG6h2U9ximfkXRe2sfZJgF5ojxTvBipFTH/WjVg46O/tiE4LPV+d4jMqJzE9sDraUfFUrYCfdDkV4361LskkVqpI2lI71QO4qWSLX29yh3JrGbGC3T0Wnfu1Ed1kPTi3Nqul1bapT7REVqfT1Pq2XhKTT/Or6KFk8QBAjuMEiM7h+xT21QOMTJtV6ED01j8hMIYhzGdxhOxaz+SD+P09YfTVY1SYs5N4/djfYuGDGqT6j4+7/AHIlX4PXf6lrgT7ojV4O3v6hn8X6Yr+H1X9f1InDS7qqOz/isPRhlwWVVsooRmVT6QKlQ3vFR4IKo6MIo6w+yXD3tw/CH4RrWcNOZydhr8YJl8YF6e74RkUTaDr+yfekCJkTeoDZyQH4l2cIVwhXCNszjCreO3hBjeMB+a/CMM28DcK7VJ/IDBSXtPzxAiLxxF443CcO/NYmThgH5+EYlubHWTX0wOFDBiH621Hu42xPgi4NYMKR3+IRmkvUzimjKJ7hQwQh4Z7NqkgcKiyF4puK+E6dMPE1bSsUzboNlajaKfhJidDm07ASO1MT4lpdy0+tCspJtuobiK1pSL9DzE22plxCVpUKLaWKg6xXsIjGpXS+g1Uofaghp22osIz5Qs7YrHO4ujj5/HrLuMD4QvBM5LZUxJBTrFpU3e6yL9riBpvGetpjy4iPrHBeHQSEuGisyxcdsZLwg+Cxmcyn5TJZmTVRTc08bybOgvPlCw59MdWGcydWprc9PnqHtqpBGFMGvS7qmXm1NuJNClQoRr1jQRYYEiyXeC8KFBFsbnBGMNbKx5alUHSk6U54zyw2zy45XszGE8qPOsf8YuXXyDavq2zzvPXp1gWgb9UCv4wrS0UpNFKFAdAznbGZMLj49XaePj1duQoUKNWxRqMTcdZiQVkj6xhR57KiQn0kG9tesX5wYy8IQa2LNvorBuG2ZprlpZzKQKZaTY4yTcHE5hWwKHNPZDzPmM74CsSFgjCT2UhNFJZTUjlAbFOLAvRmAN9puArvsY8Vr3WBrLd3qHNsO6OfPi/Y5s+D9ih/icIYWzZ4o1uf81Cu6BVP6xvKveDGXix8GkOF76fPZEK8OWVjMuTAraU+uj+0QrdrcFbglXsqth+BzBo3cPn5/wCYDfxhVpHeO+KByYsz+q4N1xEBuzqR4wGoq9xUIqYRcwi+dw8o2BWvRusMCOYbXUjKPH/cIo1zyesjaHMnuUYHVOjSqmpS1j/6yIuYRcwi+/jDhsqq3PQmo3EiIzhxelXz9mM8vCbedY2ErT7LY74X0+lxG59PvWIfhFeEDCcOZx0DTyaU9pcp2QlYQRcXnjqDlOwCnbApnVA1UWknU00VdibN5ghqfeVYjlVbK09VulOMaVdh38RR5SYO14D8pglqcSRYp07QHPzCGhU+bAmZt0IcHcKmJW2Z4gE/SKa+U7r+yJqUiHEm/J+00gfnJidpwJuUx6qwdvMEQhqY8ZLqtrCl+2mHgrT0mTvaSjuRXthFpYtTH+YPsrUPbUO6CWV1NgKv9ZB7hFM3OJ8k3+PuK6Qa0/lDoGnmqIT21AiamxctFXVKftJr2JrxglpRFyVnWVAdyYpmi2Lwdywr8tO2DGn2xclQ11BPs2RNiLFwjKz5Q2r91BEyF6Aneu3jWKplaCblE7Rx2QY24gXVJ01FN1lsQirJsUvyRqv430iZLmtO4H4RWpeToPrD4QW06kCuTsqb9Oa6J0nQ9C9J3Ui0wbhct801UjRnGy3sihQ8OqO34xM27oA+dpglsXhyZYXpocZsWpPCjIDoqQDkPJoHGzo1p0pNmw2x89464kTWDXKOpy2lGiHkjmK1HqK807qi2Pb5WeU2rKQaZqZjtEaJmZZmm1NOISoKFFtLFQoaq3xvhy/XbjljnN4+/j5HjoMep+EDwTLl8qYkQp1m0qavcaF9mdxA9YZ62mPK43DqlVjkKFAChQoUAKN94J8RDhJ/lHQRKtKHKHyirCGUntUcwOkiKHErFZ3CMylluxI5zrhubbF6jpOYDOd5H1Bg+VZkGG2GWVhlApVACiNKlAHLUokkkpSTWsAXDTYSAlIASAAALAALAAMwpCXDGXQoBSSCkgEEGoINoIIvEVuMeF0yzRWekbEjSfhCtDzvHNlKJpwICqVBOSQACRUgAjTbfGbdJ0n7SkD8pET4RngtRUoFRJqbR70mkVbzrfkyNi/9sc/65b76PWpWo/6qe5FDAr6wOmEj7Tp3ZxDXXW8yU/ay/wAqoh5VY6CBtSCscSVCKhxGt5sXLCfRRl+3kwOqcHlyNXJIHblUiVSpi/kSf9Ad6UV7YiWZk+JMJ9FC6cKDvhriFye1uKHmrSn2KwEcIt16b42PA9hSO+DHGJ28fSCNQdBG6/hA6nZ1PSTMEecHe+w9sXIqGCdB6L7x1EhXtKTXdHDNHrO/cg/+yB3cIqNhXQ6HEpcH4kkjhDBOOC7kfUY+ENWkycIzNK8oUDSmjfDIAJ3RxWEl3Fx1fprVk+rX37o4uXlrzNLUfNZJ7VrTErDMqbjML+y00BtJUuggAVTpNmY5gABvAvhzTNTQJqdQrBvLSqLmXFnzn+Z+BpKjuI2w5eE0GwSzQGjKfpvCXQCddISUKJcC8pGznHss4kQWw+EdEr9bJHAfGGowgP6djg4e9wxO1P1sDDJOgIVXsVCpJ0YUdzLUPtKPaokxOmfcN6sr0gFe0DEQmU+M0yNQ5Qn8LgHExIidbzS7e9Tp7OUp3xKaKYmVnxUH/TQOJAsg1uYSL0oOpIp2g91Yr/paFdJv1VqA3ZVaRK2611HPvE/twqmxZImxSmQimrK7edbBLcwnqJ4q/VFc261ocG9KvcINSGk3qXXq5IrvOVZ3xOk2D2HU3lIptVadAticTIJ6A4q+MV3KIPjq1DIAA/HE6Cjrnen+8RYmrBL46qfxfGCGZi/miwVz7Bn1iK1OT1xwMEJyQnpi225Vw3aSeEJNGpmNQ7fjEyJjOKAi4iw8Yrk0644K+ESpUnrjgr4QFLq7jXYJw/WiXDQ3BenbGZx+8GDE9lPy2SzMmpIuaeN9tOgvzhfnGcRhQ644K+EXGD8NFqiScpBtpbUbCYvDPTt4+aZ9ZdV834VwW9LOKZfbU24m9KhQ7dBGgiwwHH1VjFi/J4UZCXhWg+reTQONHbnGlJsMfP2O+Is1g1f1gy2VGiHkg5CtR6i/NO6sdMsvppZploLwVg12ZeQwykqccUEpSNOk6ABUk5gDAyEEkAAkmwAXk5gI+jvBNiKJBnl3kj6U6m3PySDaGwesbCo6bM1SyXmJ+KKMHSfINUU6aLcXdyjgtA1IBFANGsmNA1MpcFU5rCk9JJ0KGY/N0SxBMybTn+I2hdOskK7xdAHEuIZQtZNEVK9VoBVTaqp2qMeV4x4dU+6VkCgsSDWwbjFxjph9K1cgj/CRfk2ZRFgTmokfCMe8po9ELJ6uWkHdzDWMc8vxnyZ/kQPT56qD9kHvgRyaJuKUnWhFOIT7t8dcfa8mre4PcgQK7NIzMo3qcPcoRMjKRx+cdT46h6JoDsybDAL0+75Rfrq+MEHCITcy1TODypB3FykRqnEK6LLIVoIWanzSV9h4mKVFe9MZXTGVruVxznaDArkulXQofNIordmVut1Qc5hKlnIMb0KH54Gcwgk3yzH/AJh7LoiouK1xA0DhD0Tik6doJSr1hbxrB6sJMqoHJVJpnQ64lVNqyuu+GlEqakNv0z5LraiNqC0k7wSNcUaFOEXz0Jh30VLUO85KuzZDFYSmM9CdbKCeJRCU1KG519I1soV2h0d0OEqxmnCBo5JwdxIhmCShCekanqpPeq7hXdHVvlVlgGgWDbrOs2wNSl9kdCoDEJMTJMQsjKNB3gADSSbhrgxp4Jsb5yuuM2pAvHpG3ZnVSmS0E9O/qDpfa6vadWeJDME2CiU6B7zerfETMi8rotOK2IUe4QezgGbN0s9vbUO8CJpXQdBidtUFDF+aF7YT6TjSfaWIlawK5nclxQVNX2jQaTkqMTuJ3ECFQW2igqo5IzaSNQ95oImTg9KOjMS5OdRWTT0QlJ48KQvoSbzMs/8AmO//AA4W4nZzcxTo2a687jm3Q9tyOJlG/wCpa9V79qJUyyP6hr1Xv24Wy6SNuwSh2B0S6PLt8Hf24IZlkmp5Zqgvscs4ohbTsQwquwXnV7zEpfrbdmArcLqRApCbg82B9up1nmX90OSyPKt8VfpiUpw7EiXIHDA8o3xPwh4Z/wAxv1v7QBOHomL3NSdah3H3mAuR/wAxv1v7RKprmpHKN3qPSzGidHmmFollg3C62lApO0ZjGyksIszbam1pStKhRbSwClQ1Ax5vkf5jfrH4RMwsoIKXUAjzlfCHLpvx8uur3Gixe8FsnLTpnG1KWhNrTS7eSXbVRJtVQUya3X2kAxvYyuBMZ2imjrieVuBTWhGkkgRdpwu341msWg/COiZyuiTc3j3FhWMxjrh8Mo5NJ56hbqHxgrCuMLTSCoGppZojzHC0yHlqcU+3U6nf24Wec9ROeXjFfMzFc8AOuwQ4yj+oa9V79uIFSqP6lng9+1GcrnlRLc5T0/b/AN3ftvrnHIsFSCTdMy+8uDvbhP4L5QVD8uVCpVR0CoHj84Ch08c8PcOVTOLgZa4tVYEePRLKvRfZP54jXi5OZmFn0clfskxU0uWK4vhVi9y7yNSh4w7RrugV9spNu4i0HWDnEGv4Gmk9KWfH+kv4QLRxFQpCsk3pUlQG22lDrFDFRQMwzKoaiCFpQroqAOdKiBwVcd9Dtvgd1JSaEUOuyKOHmYr0wFa+iriL94MNKW+uoaimvaDEJMINqNwJ3QQ1g3jDOC6af+8WffByMPTibXJp1Pm5VVncbtp7YUKCwWRxzGucN0w4kaAq3ec57NQhhxjnD/1T+5xQ7jChQahahqsMTCulMPHa6s++GKfKukonaSe+FChEllm8o0FBnJNwGcnQBBbj46KejwKj1le4ZttSVCiCdQqJkKhQoCTIXEyFx2FAVEMDKOgC0nQPfeBTSREqn60AFEi4Z66TpMKFEodQ5EyFxyFCoTIVCLkKFCJ0KqQBnu1mHzT3ONLhYNgFK7798KFAEJdhvL/O6FCgBfSIJRhh1NgWYUKBWOVnpF/EFuKopROUCnfen8QTFU49HIUUe9+wy3IgWuFCijgda4iDpSag0IuMKFDMn0pWCpApnUjR5ydKdV42WwCaDRHYUOHDkzrqei6tPorUO4xInDs2Lpp8f6q/1QoUNRxxlnf6p7esnvhDGmdH/UuHaawoUGj1HVYzzKr5h9J0pWojgTXtiP8Ai02bROub31p7CYUKHINR/9k=</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data:image</a:t>
            </a:r>
            <a:r>
              <a:rPr lang="en-US" sz="1200" kern="1200" dirty="0">
                <a:solidFill>
                  <a:schemeClr val="tx1"/>
                </a:solidFill>
                <a:effectLst/>
                <a:latin typeface="+mn-lt"/>
                <a:ea typeface="+mn-ea"/>
                <a:cs typeface="+mn-cs"/>
              </a:rPr>
              <a:t>/jpeg;base64,/9j/4AAQSkZJRgABAQAAAQABAAD/2wCEAAkGBxISEhUSExMWFhUXFxgWGBgYGBoXGBcXHRcXFhUVGBoYHyggGBolGxcVITEhJSkrLi4uFx8zODMtNygtLisBCgoKDg0OFxAQGi0dHR0tLS0tLS0tLS0tLS0tLS0tLS0tLS0tLS0tKy0tKystLS0tLS0tLS0tLS03LS04LSstN//</a:t>
            </a:r>
            <a:r>
              <a:rPr lang="en-US" sz="1200" kern="1200" dirty="0" err="1">
                <a:solidFill>
                  <a:schemeClr val="tx1"/>
                </a:solidFill>
                <a:effectLst/>
                <a:latin typeface="+mn-lt"/>
                <a:ea typeface="+mn-ea"/>
                <a:cs typeface="+mn-cs"/>
              </a:rPr>
              <a:t>AABEIAKgBLAMBIgACEQEDEQH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xAAcAAABBQEBAQAAAAAAAAAAAAAEAAIDBQYBBwj</a:t>
            </a:r>
            <a:r>
              <a:rPr lang="en-US" sz="1200" kern="1200" dirty="0">
                <a:solidFill>
                  <a:schemeClr val="tx1"/>
                </a:solidFill>
                <a:effectLst/>
                <a:latin typeface="+mn-lt"/>
                <a:ea typeface="+mn-ea"/>
                <a:cs typeface="+mn-cs"/>
              </a:rPr>
              <a:t>/xABMEAABAgMCCQYKCAQFBAMAAAABAgMABBEhMQUGEkFRYXGBkRMiMlKhsQdCU2JykrLB0fAUI4KTosLS0xVDVOEzY4Pi8URzo8MWs/L/</a:t>
            </a:r>
            <a:r>
              <a:rPr lang="en-US" sz="1200" kern="1200" dirty="0" err="1">
                <a:solidFill>
                  <a:schemeClr val="tx1"/>
                </a:solidFill>
                <a:effectLst/>
                <a:latin typeface="+mn-lt"/>
                <a:ea typeface="+mn-ea"/>
                <a:cs typeface="+mn-cs"/>
              </a:rPr>
              <a:t>xAAZAQADAQEBAAAAAAAAAAAAAAAAAQIDBAX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xAAjEQEBAAICAwEAAwEBAQAAAAAAAQIRAyESMVFBIiNhBHET</a:t>
            </a:r>
            <a:r>
              <a:rPr lang="en-US" sz="1200" kern="1200" dirty="0">
                <a:solidFill>
                  <a:schemeClr val="tx1"/>
                </a:solidFill>
                <a:effectLst/>
                <a:latin typeface="+mn-lt"/>
                <a:ea typeface="+mn-ea"/>
                <a:cs typeface="+mn-cs"/>
              </a:rPr>
              <a:t>/9oADAMBAAIRAxEAPwDw6HAxarw3OoNC+7XWsqs0gm8a4QxhmvLK7PhCJWhWuJEnXFiMOzXll9g7hDv4zNG+Yd3LUO4wirkq0XEhsgihJSqhpU0qFUFxoLc2ey6ROC3605F2upCj3Dthowg+b33jtcWffEyJpRGSsladajUbCa07RqhVKVvA8x5F3ehQ7xE6cEPC9FPSWlPtKEDJkwbUc7VSihuz7q7oc2kaIkuxaMHLzlv75n9cEIkFZ1tfetnuUYFQInbTCSKTIf5rXrE9wMEsS4TYXWyDePrOIIRYRp90CtoglDMJKYyKRaHmynMaO8DRFhhyZNPlm+Dv7cJgUzVBvGn+8SOMUutBuPeDrHzfEpcEonyzfB39uJRKJ8q3wc/bhiURKEQB1MmnyrfBz9uHCUT5Vvg5+iEEQ4IhESJYAgh5FRbc5+iHPyaco0dQAbRY5cbR4kcyIlcQSlJ9JPCivzQgGVKJ8qjg5+iG/Q0+VRwc/RE4bhcjAAxkU+Vb4Ofohn0BPlW+Dn7cX2DsCKc5yuanMaWnYNGuLuXxdYFMoFXpK/TSFc9Fc9MErB48q3wd/REzeCCmq8oWCiea6LTn/wAPMK76R6MEtNDmpSnYAO6A38MIGeF51P8A9L8eejF51Qqm0UvCXaU25EVruDTmca9cDvpHojmM6crJBFTv30zxk8Z8Dcg4AklTa0hbajeUm8Gy8Goi8Mt3V9tsZnrys1GbcwcrrNffNDvXEBwY4bsg7Hmj3Lgl5qA3URquErA0x5NR2c72awO5gmYH8h77tZ7hC+j5RoBXhxJNw1wlBDfQoVdalg9EG/</a:t>
            </a:r>
            <a:r>
              <a:rPr lang="en-US" sz="1200" kern="1200" dirty="0" err="1">
                <a:solidFill>
                  <a:schemeClr val="tx1"/>
                </a:solidFill>
                <a:effectLst/>
                <a:latin typeface="+mn-lt"/>
                <a:ea typeface="+mn-ea"/>
                <a:cs typeface="+mn-cs"/>
              </a:rPr>
              <a:t>aeGeHKrtF</a:t>
            </a:r>
            <a:r>
              <a:rPr lang="en-US" sz="1200" kern="1200" dirty="0">
                <a:solidFill>
                  <a:schemeClr val="tx1"/>
                </a:solidFill>
                <a:effectLst/>
                <a:latin typeface="+mn-lt"/>
                <a:ea typeface="+mn-ea"/>
                <a:cs typeface="+mn-cs"/>
              </a:rPr>
              <a:t>/DHaVUhaBpUlVdyaVPdrEDuu5CShIKQoAKKukoAhVNCRlJSaDQLYnVOu1qHXAdS1D3w3+KzIumHvvV/GKNWlWvthhOuLY4cmh/Pc3qr3w3/5BNeWV2fCA1STHBFscYZvy69xA7hEZw9Nn/qXtzih3GGfYVqYNKEZSdBzawRandEolwroGvmqoFbjcrsOqJRMsZpf1nVH2QI6mbRWxhreXVd66dkAQZBBoQQdBsPCJEiDE4UVQDk2aC4FtKgNQyq03QQjCRzUR6LbZHDJBHEwk0AimmCGxBqZuYPRdUfQUQfVFD2Qkz73lnfvF/GJpI20HQYNQuvTFfOuVvPjb7dcNRPPeVc9dXxglqde8q566vjCT24lmyoIKdIzbRm+bTE7LUEy02/UUdcJsAGUo10Clbbc0eoYpYnuKo9N57Q0QDvVW0ejXfmC1aUlrL4pYmOzZC1VbZ61LVakDPtu2x6ZKYoSTackS6Fa1jLJ9asXaEAAACgFgAhwjSYyNZjIyGG8Q5d1JLA5Jy8UrkK1EeLtHAxgJnBrjKyy6kpUbq3V8VSTcUm6zTqj2efnW2G1OurShtAqpSjQAR4TjT4YEPzIQiWSuUSSOdzXl1/</a:t>
            </a:r>
            <a:r>
              <a:rPr lang="en-US" sz="1200" kern="1200" dirty="0" err="1">
                <a:solidFill>
                  <a:schemeClr val="tx1"/>
                </a:solidFill>
                <a:effectLst/>
                <a:latin typeface="+mn-lt"/>
                <a:ea typeface="+mn-ea"/>
                <a:cs typeface="+mn-cs"/>
              </a:rPr>
              <a:t>mIV</a:t>
            </a:r>
            <a:r>
              <a:rPr lang="en-US" sz="1200" kern="1200" dirty="0">
                <a:solidFill>
                  <a:schemeClr val="tx1"/>
                </a:solidFill>
                <a:effectLst/>
                <a:latin typeface="+mn-lt"/>
                <a:ea typeface="+mn-ea"/>
                <a:cs typeface="+mn-cs"/>
              </a:rPr>
              <a:t>/KIpYm2ovvoJyw36Tnx79JA3D+TixYdl5hv6RL1caNK25K2lG0odRQ5Cq1obUnMTDQhHVV6w/TGF69ue9ewYbh3JwZkI6qvWH6YeEI6qvWH6YW07BBuJFNc0DWo+yPcYLS2nqq9YfpiwGDFHxCABS1QGnNSt9YWy8oo0tRd4NwOBRTg1hP6vhFhJYNQi0iqtZqBssEEPqpfE3JNy+OKUBFZPYRKboEn8MpFgNsBsvBwZld+4wTETH9qF+bWsgV+dMPwS42X8lfQX9XlHxa2JXbcQQK7TDXnEp/lip0lVg43nu2wNyo8mj8R71RpGkuu4tpHF1MuSXekCa6SRrvOmJcKBM5LuNIT9ZLgvIoP5dQHUWfZUNJEX2B5ZufaS44pQUjmOJTQZVOiqt4qmg3GLtt2WlU5CAhAz0vOtRNpO2OD/l/4OXHnvLll13r/AGPX5efDPimMjwOYbgMslRoL+zadUbTGdK231hpxXJk5SMk0oDaEWZwbKahFBNTrqRkh1zzjlq9UW3DTnOy309vNUszQDIRXJzmlqzpOhOgb74r3ERcuTr3lXPXV8YFcnXvLO/eK+MVFyqdymmIFRbrn3vLO/eK+MJc48Om4RqKUrUdyhYNZpvipTUahHfoyiK0oDnVYDsrfurFk7hRVmShsUzlpsqO/JFN1IgdwjlElTTKibzkqBO9KhDUDKWxnKtQ5o4kVPAQxUwfFSgD0QrtVUwT9Lazy6Ny3R3rML6RL+QVudPvSYZpFSLdK8sgHQSVdqAe6JG8HpP8AOQdSQongQD2RD9BpetNNIS6fyUjoaa8qTsb+KhCKpiw0k0K3K/8AaA9pYMSISz1nfUR+5DW1oFgdcpo5NJTwLlOyJ0KZN+XtCEpPDlCOyEk5IZ0ueqj9cGNuNHpKcVtbTXcoOV41GqB2ZZpVzpGpSAnty6QQmUANOUSDoKXAeAQYmpopmSaV0HDqSpFFfhJru4RY4JwKp9YbZKVqNwAWLNJqmgGuCcV8VHptdGynIHScvCc9xoSdUe24u4CZlEZLY5xplLNq1nSo54JLTmO1TifiS1KAOOUW9p8VGpI9/dFxhGdRKlTrjrii6UobYGSolYB5rCAAoqVeakgUrzRUwZhLluSWWAgu05gcJCCfOKbQKVjkszlBt11tsPhFCRzsgqyS4hCyAcnKA0VyRZGkmmsmkWB/pJClzGQkqIKGk28kmlyl/wAxZvJFALhW8xYzYxy0gyX5leSm4AWrWrMlCfGPYLzQRUY+4+S2C2+ect9Qq2yDzj5yj4iK589tKx80Y0YyzOEHi/</a:t>
            </a:r>
            <a:r>
              <a:rPr lang="en-US" sz="1200" kern="1200" dirty="0" err="1">
                <a:solidFill>
                  <a:schemeClr val="tx1"/>
                </a:solidFill>
                <a:effectLst/>
                <a:latin typeface="+mn-lt"/>
                <a:ea typeface="+mn-ea"/>
                <a:cs typeface="+mn-cs"/>
              </a:rPr>
              <a:t>MLylWhKRYhCeqhPijtOesMLfH</a:t>
            </a:r>
            <a:r>
              <a:rPr lang="en-US" sz="1200" kern="1200" dirty="0">
                <a:solidFill>
                  <a:schemeClr val="tx1"/>
                </a:solidFill>
                <a:effectLst/>
                <a:latin typeface="+mn-lt"/>
                <a:ea typeface="+mn-ea"/>
                <a:cs typeface="+mn-cs"/>
              </a:rPr>
              <a:t>/AB+mMKOc4lthJ+rZBsHnLPjr15s1La5CFCgCxwHht+UdDzDhQoWHOlSc6FpNi0nQY9bxXxjl8IgJSAzNZ2CeY4c5YUrjyZNRmJpHicObWQai8XUs3xOWMy9pyxmU1X0EqUOcWiymjbWEJc/JEYzFDwjJXksYQJrciavUNAfAtWPPHOGesehLlqAGqVJUApKknKQtJuUhQsUNkc2eFxcmeFwDyzNFAkXW3jNFozNVsPyYEbbpXZr0iIQoilL/AO5jK9sr2t1nPFXhWZUE1s7sxth7c5mWI7MSgWkpsWgi1JND9k3iCeynTAnDjGU5lqFQSDXSDSLXF1/lBlUpUmg0Dxd9Ld8Z7GvFVbYUtpCloqTdz29SgLx5w7M91ijlIQMtCk2X0qOytI2uvHcdF147iznZVWUaAmttgJ1wGZVfUVwPwi2n260ItsjkhgcuWqGSjOc52fGI3qM99O4upmEKJbOQkiiioWHYM5i3dZbQctYy1aVW8AbBuiYZLaQEiwWRT4ancpFEgk3WZtcLyt6LzyvSPC+FAptaCBUggVUlNMwpUim2MO/KaVtj7VfZBg+YZWfFUdx+EBOSjnUV6pjTGaa4zQJcsjO6nclZ70iBzLNk0C1nPY2KAaalYoNsHKkVXqKUjWtAJ2AqFYGmGhSmWhI0VUqugkoSamNGkoRfIJ6KnCetkJ/DVdm2/RSAXEs9Z31U/rgxxhGdzglR9rJiD6K2bS4oJ0lsUOzn1O6HFQC4lnrOfdoP/shqJNtXRcO1TZAGokKIEEr5EXFZOlTaSNyeUpxrAjoQq91Z0VbFmofWWRSjPoLdafSG+C/05PbDjg9GZ1HrpHfDDLINiXanQUK/LlQhg09dPqu/txRiGpRQulnK6arPahIicBy4sD7RWfaXZEH0do+MgnzlKPspMStJpcprYVu9xshElQ0om2WT9kuDuWR2RMmX/wAgjaHaesFHtAiItpvUlqmoqT20od8OZl0G6zWHmyOwVHAxNSetCU9JpSdYXQcSk98GSzjdKc+mg0WN3RpuhNNOptSX6eaCodhHaIIRMV6SgDpUgE7woHspCpV7piRKoblUIQLgDrNbSTpMaRuPPvB5h5K0pYK08qLEkWVA1EDNmjfoVbS5Wj3iHhluN7q9xLHm/hL8KLchlS8tkuTVKE3oZ1q6y9Cc2fQaDwseFFxpTkjJ5TbiTkuvEFKk6UtA2iw/4muqcxjw1SqmpvjQhGEJ5x9xbrq1LcWcpSlGpJ+c2aBoUKAFChQoAUKFCgBRrMTMeX5H6sjlpYmqmVGlCb1tq/lq2WHODGThQDT6SwRhFibZ5eWXlt+Mk2ONE+K4mth1iw5jDU5vnPHgmLOFHpaYbcZcUhRUEkjxkkgKSoXKSdBj3ldh+dJjk5MJjenFy8cxvQhKhBCGknV2RVlyhghiYjJlR/IHMrjb3wxMojOBus7oc25WEqEns5vBzY8Wu2p74mVogYz4TfA01P2WWVgGqHwrMhOeM1NnKNih+L4QfMKrU0JPogj53xXvOEX0A0ZOSOwRpjNNcZoC8x1lpHGvCnfAq20i5SNpCjwGTQdsFrbrbRFNPPA41AgdaE5+T3FRPtU7Y0jSAnWwbS4DuWT2gQOWEnxlU05AA4lcHuFIuS3tJUrsqRxrAy1KV4zZp5gNN5RZxilQC6tlJsSpesqCRuTkmu/hEDvOtDKlHSStXs0ixOVmccOppJpxBA4Vgd1KzZkub1BB3ldT7oqLgJckrOwBqPK14ZffSB3GiLpZP2lLPZl074mVLNjpZI1cqlR/CIhKEE8xLROsuLPACnZDlNG4lw2fRydSC53AkQMqRP8ATPDYfi2TBLjYNii0Boy3B2UNOEQci1mWnc5QdqYpcWwUOsk7eUH94egejtDi68KwWJRVLa+t8REwlDn/ACmI8mflAIaItBcGscp3lxIiTI9FVOsQD7KiYMRJEZik6ecD7xDky5p8QD2g1hbLygNEomoNMk60Dv8Aq6bhBzOVdlV9FSgfwrUeMOTLm7/jgfmyJ0Mmy4axVJ7bIVpWpJRakqCkuLCgag1XUHSDkfCN7i9jcsURMVUK9MZRI1miR2Rh2mic5O2h7YMZap/Ykd8TaMeS43p6HjXipJ4VaHK0y6fVzCKZadAV10arr6Uj56xzxLmsGuZDyKoJo26m1twX2HxVeabdotj2PAWE3WFWGoN4vBz2WxsuVl5xktOthbS7FNrFU1zUOZVaEXHRF48n5XRjZnNx8jQo9Q8IfgnclQqYk8p6XqSpF7rI1jx0jSLRn0x5hSNg5ChQoAUKFCgBQoUKADMED69r/uI9oR784rnHbHgeA2iuYZSm8utgbcoR9A5IJjn5/wAc3/R7jikAiI25e2HvOhAgFGEwbKUjDTn0t0LCc8RTWEwLExXrmqwyXayyAINDSUFSzW4fPGHOopn7IP5CgoIHca1e/wDtBsbVbiAbhXbQdwrAqkkXc3ZYePNMWjrO3jArjGocDFSqlVjqTnUfWPvUYEWNZPz6Bi1cZI//ACIGdQrSeNIra5VetKsyabQr3t0gZwK8Zw01KXZ+FI7YsFsCvxVX2YjLJF1QK2WV7TFSqlVbjAV4uVrJyqbuUs31iB1kXEgDQEgDdzCnti0WxU0UK6ySr2R74jLJpSt+oJ45zwitntVraIuChrKq9iVp7jEahXxlK1AOgdpNOEWSpQ6Oytd6oYqTUcxO0kjgkCkPapkqlppW7e4qvZSIlL1jdyh94i0XJnR3U4k2Qz6IdNNqwPdD2cygwY0ynknuLZ/PE6capM3oeG3IP/siNvwePeM+yNmUe9EPPg+ezTDJ25Q7kmJ/</a:t>
            </a:r>
            <a:r>
              <a:rPr lang="en-US" sz="1200" kern="1200" dirty="0" err="1">
                <a:solidFill>
                  <a:schemeClr val="tx1"/>
                </a:solidFill>
                <a:effectLst/>
                <a:latin typeface="+mn-lt"/>
                <a:ea typeface="+mn-ea"/>
                <a:cs typeface="+mn-cs"/>
              </a:rPr>
              <a:t>r+p</a:t>
            </a:r>
            <a:r>
              <a:rPr lang="en-US" sz="1200" kern="1200" dirty="0">
                <a:solidFill>
                  <a:schemeClr val="tx1"/>
                </a:solidFill>
                <a:effectLst/>
                <a:latin typeface="+mn-lt"/>
                <a:ea typeface="+mn-ea"/>
                <a:cs typeface="+mn-cs"/>
              </a:rPr>
              <a:t>/r+iWcOSJ8dadraj2oJgtE5JqumEaedVHtJinOIc3mUwrY4s+0kRGcT5xH8qvoLbp7VYX8fqdYfladtllVzzSti0k+17oJbwXW0U3f2MYs4BmU3y7g+wV9oEISSxe04NqCIVx+UePytyjBZ6vzwghGDj81jENJUM1OPwgxsHWeJifH/U3G/WwSykdJSRtKR74MlJxDZqlxOsVBBGggXxkZeXUbkqOxJizYkXT/LVvFO+Js0mbxu5W7wdhxJIAJJrSgqVXZq2rFl1+26Mdj74K2J3KmJLIamDVSkXMvHORmbXXRYTeKkmJWcHOZwBvEaXB04pIorJrpFaK9IZj5wt01ui8eTXTq4+fHLrL2+XMJYPdl3FNPIU24k0UlQoR/bQbjAsfVWNWK8phRrIfTRxI5jqaco3W625aDouOo3fPeOuJU1g1zJeTlNqJ5N5NqF56eaqninXeLY6ZZWtmmZhQoUMijscieTbClgK6NbdmiANx4LMBlTpm1iiW6pbs6SyCCRqSCd5GiPV20Ri8XsLIyUpFiUgAAWAbI10vNAiOPlttcPLbbs59km6kBPSAvIixLoEVeGcJJabW64aISKn3AayaADSRES1E3+KnDWFWZVGU4qleikWqX6I99wrBGIeNspN/U/4UzbRC1ApdFbA2qzn3c035iY8cw5hZyadLq9iU5kpFyR82msV9Y6pxTXbrnDNar6bedAsINRYRS0cYFXMo0Hs+Med4o+EmoSxhAkpAoiYAKnEC4B0Xuo19Ia49GXg8qSlSFoUhQykLSapUnMUkXiMMuPxc+fF4f+B1TbevhX3xGXmT44G0U7xCdwU5myTv/tALuCnupXYoH3xPSZIKUlrM436yY4ZMG6h2U9ximfkXRe2sfZJgF5ojxTvBipFTH/WjVg46O/tiE4LPV+d4jMqJzE9sDraUfFUrYCfdDkV4361LskkVqpI2lI71QO4qWSLX29yh3JrGbGC3T0Wnfu1Ed1kPTi3Nqul1bapT7REVqfT1Pq2XhKTT/Or6KFk8QBAjuMEiM7h+xT21QOMTJtV6ED01j8hMIYhzGdxhOxaz+SD+P09YfTVY1SYs5N4/djfYuGDGqT6j4+7/AHIlX4PXf6lrgT7ojV4O3v6hn8X6Yr+H1X9f1InDS7qqOz/isPRhlwWVVsooRmVT6QKlQ3vFR4IKo6MIo6w+yXD3tw/CH4RrWcNOZydhr8YJl8YF6e74RkUTaDr+yfekCJkTeoDZyQH4l2cIVwhXCNszjCreO3hBjeMB+a/CMM28DcK7VJ/IDBSXtPzxAiLxxF443CcO/NYmThgH5+EYlubHWTX0wOFDBiH621Hu42xPgi4NYMKR3+IRmkvUzimjKJ7hQwQh4Z7NqkgcKiyF4puK+E6dMPE1bSsUzboNlajaKfhJidDm07ASO1MT4lpdy0+tCspJtuobiK1pSL9DzE22plxCVpUKLaWKg6xXsIjGpXS+g1Uofaghp22osIz5Qs7YrHO4ujj5/HrLuMD4QvBM5LZUxJBTrFpU3e6yL9riBpvGetpjy4iPrHBeHQSEuGisyxcdsZLwg+Cxmcyn5TJZmTVRTc08bybOgvPlCw59MdWGcydWprc9PnqHtqpBGFMGvS7qmXm1NuJNClQoRr1jQRYYEiyXeC8KFBFsbnBGMNbKx5alUHSk6U54zyw2zy45XszGE8qPOsf8YuXXyDavq2zzvPXp1gWgb9UCv4wrS0UpNFKFAdAznbGZMLj49XaePj1duQoUKNWxRqMTcdZiQVkj6xhR57KiQn0kG9tesX5wYy8IQa2LNvorBuG2ZprlpZzKQKZaTY4yTcHE5hWwKHNPZDzPmM74CsSFgjCT2UhNFJZTUjlAbFOLAvRmAN9puArvsY8Vr3WBrLd3qHNsO6OfPi/Y5s+D9ih/icIYWzZ4o1uf81Cu6BVP6xvKveDGXix8GkOF76fPZEK8OWVjMuTAraU+uj+0QrdrcFbglXsqth+BzBo3cPn5/wCYDfxhVpHeO+KByYsz+q4N1xEBuzqR4wGoq9xUIqYRcwi+dw8o2BWvRusMCOYbXUjKPH/cIo1zyesjaHMnuUYHVOjSqmpS1j/6yIuYRcwi+/jDhsqq3PQmo3EiIzhxelXz9mM8vCbedY2ErT7LY74X0+lxG59PvWIfhFeEDCcOZx0DTyaU9pcp2QlYQRcXnjqDlOwCnbApnVA1UWknU00VdibN5ghqfeVYjlVbK09VulOMaVdh38RR5SYO14D8pglqcSRYp07QHPzCGhU+bAmZt0IcHcKmJW2Z4gE/SKa+U7r+yJqUiHEm/J+00gfnJidpwJuUx6qwdvMEQhqY8ZLqtrCl+2mHgrT0mTvaSjuRXthFpYtTH+YPsrUPbUO6CWV1NgKv9ZB7hFM3OJ8k3+PuK6Qa0/lDoGnmqIT21AiamxctFXVKftJr2JrxglpRFyVnWVAdyYpmi2Lwdywr8tO2DGn2xclQ11BPs2RNiLFwjKz5Q2r91BEyF6Aneu3jWKplaCblE7Rx2QY24gXVJ01FN1lsQirJsUvyRqv430iZLmtO4H4RWpeToPrD4QW06kCuTsqb9Oa6J0nQ9C9J3Ui0wbhct801UjRnGy3sihQ8OqO34xM27oA+dpglsXhyZYXpocZsWpPCjIDoqQDkPJoHGzo1p0pNmw2x89464kTWDXKOpy2lGiHkjmK1HqK807qi2Pb5WeU2rKQaZqZjtEaJmZZmm1NOISoKFFtLFQoaq3xvhy/XbjljnN4+/j5HjoMep+EDwTLl8qYkQp1m0qavcaF9mdxA9YZ62mPK43DqlVjkKFAChQoUAKN94J8RDhJ/lHQRKtKHKHyirCGUntUcwOkiKHErFZ3CMylluxI5zrhubbF6jpOYDOd5H1Bg+VZkGG2GWVhlApVACiNKlAHLUokkkpSTWsAXDTYSAlIASAAALAALAAMwpCXDGXQoBSSCkgEEGoINoIIvEVuMeF0yzRWekbEjSfhCtDzvHNlKJpwICqVBOSQACRUgAjTbfGbdJ0n7SkD8pET4RngtRUoFRJqbR70mkVbzrfkyNi/9sc/65b76PWpWo/6qe5FDAr6wOmEj7Tp3ZxDXXW8yU/ay/wAqoh5VY6CBtSCscSVCKhxGt5sXLCfRRl+3kwOqcHlyNXJIHblUiVSpi/kSf9Ad6UV7YiWZk+JMJ9FC6cKDvhriFye1uKHmrSn2KwEcIt16b42PA9hSO+DHGJ28fSCNQdBG6/hA6nZ1PSTMEecHe+w9sXIqGCdB6L7x1EhXtKTXdHDNHrO/cg/+yB3cIqNhXQ6HEpcH4kkjhDBOOC7kfUY+ENWkycIzNK8oUDSmjfDIAJ3RxWEl3Fx1fprVk+rX37o4uXlrzNLUfNZJ7VrTErDMqbjML+y00BtJUuggAVTpNmY5gABvAvhzTNTQJqdQrBvLSqLmXFnzn+Z+BpKjuI2w5eE0GwSzQGjKfpvCXQCddISUKJcC8pGznHss4kQWw+EdEr9bJHAfGGowgP6djg4e9wxO1P1sDDJOgIVXsVCpJ0YUdzLUPtKPaokxOmfcN6sr0gFe0DEQmU+M0yNQ5Qn8LgHExIidbzS7e9Tp7OUp3xKaKYmVnxUH/TQOJAsg1uYSL0oOpIp2g91Yr/paFdJv1VqA3ZVaRK2611HPvE/twqmxZImxSmQimrK7edbBLcwnqJ4q/VFc261ocG9KvcINSGk3qXXq5IrvOVZ3xOk2D2HU3lIptVadAticTIJ6A4q+MV3KIPjq1DIAA/HE6Cjrnen+8RYmrBL46qfxfGCGZi/miwVz7Bn1iK1OT1xwMEJyQnpi225Vw3aSeEJNGpmNQ7fjEyJjOKAi4iw8Yrk0644K+ESpUnrjgr4QFLq7jXYJw/WiXDQ3BenbGZx+8GDE9lPy2SzMmpIuaeN9tOgvzhfnGcRhQ644K+EXGD8NFqiScpBtpbUbCYvDPTt4+aZ9ZdV834VwW9LOKZfbU24m9KhQ7dBGgiwwHH1VjFi/J4UZCXhWg+reTQONHbnGlJsMfP2O+Is1g1f1gy2VGiHkg5CtR6i/NO6sdMsvppZploLwVg12ZeQwykqccUEpSNOk6ABUk5gDAyEEkAAkmwAXk5gI+jvBNiKJBnl3kj6U6m3PySDaGwesbCo6bM1SyXmJ+KKMHSfINUU6aLcXdyjgtA1IBFANGsmNA1MpcFU5rCk9JJ0KGY/N0SxBMybTn+I2hdOskK7xdAHEuIZQtZNEVK9VoBVTaqp2qMeV4x4dU+6VkCgsSDWwbjFxjph9K1cgj/CRfk2ZRFgTmokfCMe8po9ELJ6uWkHdzDWMc8vxnyZ/kQPT56qD9kHvgRyaJuKUnWhFOIT7t8dcfa8mre4PcgQK7NIzMo3qcPcoRMjKRx+cdT46h6JoDsybDAL0+75Rfrq+MEHCITcy1TODypB3FykRqnEK6LLIVoIWanzSV9h4mKVFe9MZXTGVruVxznaDArkulXQofNIordmVut1Qc5hKlnIMb0KH54Gcwgk3yzH/AJh7LoiouK1xA0DhD0Tik6doJSr1hbxrB6sJMqoHJVJpnQ64lVNqyuu+GlEqakNv0z5LraiNqC0k7wSNcUaFOEXz0Jh30VLUO85KuzZDFYSmM9CdbKCeJRCU1KG519I1soV2h0d0OEqxmnCBo5JwdxIhmCShCekanqpPeq7hXdHVvlVlgGgWDbrOs2wNSl9kdCoDEJMTJMQsjKNB3gADSSbhrgxp4Jsb5yuuM2pAvHpG3ZnVSmS0E9O/qDpfa6vadWeJDME2CiU6B7zerfETMi8rotOK2IUe4QezgGbN0s9vbUO8CJpXQdBidtUFDF+aF7YT6TjSfaWIlawK5nclxQVNX2jQaTkqMTuJ3ECFQW2igqo5IzaSNQ95oImTg9KOjMS5OdRWTT0QlJ48KQvoSbzMs/8AmO//AA4W4nZzcxTo2a687jm3Q9tyOJlG/wCpa9V79qJUyyP6hr1Xv24Wy6SNuwSh2B0S6PLt8Hf24IZlkmp5Zqgvscs4ohbTsQwquwXnV7zEpfrbdmArcLqRApCbg82B9up1nmX90OSyPKt8VfpiUpw7EiXIHDA8o3xPwh4Z/wAxv1v7QBOHomL3NSdah3H3mAuR/wAxv1v7RKprmpHKN3qPSzGidHmmFollg3C62lApO0ZjGyksIszbam1pStKhRbSwClQ1Ax5vkf5jfrH4RMwsoIKXUAjzlfCHLpvx8uur3Gixe8FsnLTpnG1KWhNrTS7eSXbVRJtVQUya3X2kAxvYyuBMZ2imjrieVuBTWhGkkgRdpwu341msWg/COiZyuiTc3j3FhWMxjrh8Mo5NJ56hbqHxgrCuMLTSCoGppZojzHC0yHlqcU+3U6nf24Wec9ROeXjFfMzFc8AOuwQ4yj+oa9V79uIFSqP6lng9+1GcrnlRLc5T0/b/AN3ftvrnHIsFSCTdMy+8uDvbhP4L5QVD8uVCpVR0CoHj84Ch08c8PcOVTOLgZa4tVYEePRLKvRfZP54jXi5OZmFn0clfskxU0uWK4vhVi9y7yNSh4w7RrugV9spNu4i0HWDnEGv4Gmk9KWfH+kv4QLRxFQpCsk3pUlQG22lDrFDFRQMwzKoaiCFpQroqAOdKiBwVcd9Dtvgd1JSaEUOuyKOHmYr0wFa+iriL94MNKW+uoaimvaDEJMINqNwJ3QQ1g3jDOC6af+8WffByMPTibXJp1Pm5VVncbtp7YUKCwWRxzGucN0w4kaAq3ec57NQhhxjnD/1T+5xQ7jChQahahqsMTCulMPHa6s++GKfKukonaSe+FChEllm8o0FBnJNwGcnQBBbj46KejwKj1le4ZttSVCiCdQqJkKhQoCTIXEyFx2FAVEMDKOgC0nQPfeBTSREqn60AFEi4Z66TpMKFEodQ5EyFxyFCoTIVCLkKFCJ0KqQBnu1mHzT3ONLhYNgFK7798KFAEJdhvL/O6FCgBfSIJRhh1NgWYUKBWOVnpF/EFuKopROUCnfen8QTFU49HIUUe9+wy3IgWuFCijgda4iDpSag0IuMKFDMn0pWCpApnUjR5ydKdV42WwCaDRHYUOHDkzrqei6tPorUO4xInDs2Lpp8f6q/1QoUNRxxlnf6p7esnvhDGmdH/UuHaawoUGj1HVYzzKr5h9J0pWojgTXtiP8Ai02bROub31p7CYUKHINR/9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endParaRPr lang="en-US" sz="1200" kern="1200" dirty="0">
              <a:solidFill>
                <a:schemeClr val="tx1"/>
              </a:solidFill>
              <a:effectLst/>
              <a:latin typeface="+mn-lt"/>
              <a:ea typeface="+mn-ea"/>
              <a:cs typeface="+mn-cs"/>
            </a:endParaRPr>
          </a:p>
          <a:p>
            <a:r>
              <a:rPr lang="en-US" dirty="0"/>
              <a:t>https://media-private.canva.com/MADUH6u9ziE/1/thumbnail.jpg?response-expires=Mon%2C%2018%20Mar%202019%2017%3A40%3A58%20GMT&amp;X-Amz-Algorithm=AWS4-HMAC-SHA256&amp;X-Amz-Date=20190318T153640Z&amp;X-Amz-SignedHeaders=host&amp;X-Amz-Expires=7457&amp;X-Amz-Credential=AKIAJWF6QO3UH4PAAJ6Q%2F20190318%2Fus-east-1%2Fs3%2Faws4_request&amp;X-Amz-Signature=e37267810de460b5ea86ee26cbbae248f7a30cf1aee71597af835cbf136f7e5c</a:t>
            </a:r>
          </a:p>
          <a:p>
            <a:endParaRPr lang="en-US" dirty="0"/>
          </a:p>
          <a:p>
            <a:r>
              <a:rPr lang="en-US" dirty="0"/>
              <a:t>https://media-private.canva.com/MADUH9_0DGI/1/thumbnail.jpg?response-expires=Mon%2C%2018%20Mar%202019%2018%3A30%3A15%20GMT&amp;X-Amz-Algorithm=AWS4-HMAC-SHA256&amp;X-Amz-Date=20190318T153640Z&amp;X-Amz-SignedHeaders=host&amp;X-Amz-Expires=10414&amp;X-Amz-Credential=AKIAJWF6QO3UH4PAAJ6Q%2F20190318%2Fus-east-1%2Fs3%2Faws4_request&amp;X-Amz-Signature=d52e251de8714f5e861a54e817812e52ff0e7767d2a3a85f4897f441003a7774</a:t>
            </a:r>
          </a:p>
          <a:p>
            <a:endParaRPr lang="en-US" dirty="0"/>
          </a:p>
          <a:p>
            <a:r>
              <a:rPr lang="en-US" dirty="0"/>
              <a:t>https://encrypted-tbn0.gstatic.com/images?q=tbn:ANd9GcSmPvqQYe9i4zjNAPBCFN9Xo5tBoyGRHaiompzw9pxNJ0r26xL2</a:t>
            </a:r>
          </a:p>
          <a:p>
            <a:endParaRPr lang="en-US" dirty="0"/>
          </a:p>
          <a:p>
            <a:endParaRPr lang="en-US" dirty="0"/>
          </a:p>
        </p:txBody>
      </p:sp>
      <p:sp>
        <p:nvSpPr>
          <p:cNvPr id="4" name="Slide Number Placeholder 3"/>
          <p:cNvSpPr>
            <a:spLocks noGrp="1"/>
          </p:cNvSpPr>
          <p:nvPr>
            <p:ph type="sldNum" sz="quarter" idx="5"/>
          </p:nvPr>
        </p:nvSpPr>
        <p:spPr/>
        <p:txBody>
          <a:bodyPr/>
          <a:lstStyle/>
          <a:p>
            <a:fld id="{1E618316-C6A7-254D-94C5-7C2575850A03}" type="slidenum">
              <a:rPr lang="en-US" smtClean="0"/>
              <a:t>17</a:t>
            </a:fld>
            <a:endParaRPr lang="en-US" dirty="0"/>
          </a:p>
        </p:txBody>
      </p:sp>
    </p:spTree>
    <p:extLst>
      <p:ext uri="{BB962C8B-B14F-4D97-AF65-F5344CB8AC3E}">
        <p14:creationId xmlns:p14="http://schemas.microsoft.com/office/powerpoint/2010/main" val="3337248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AT&amp;T</a:t>
            </a:r>
          </a:p>
          <a:p>
            <a:r>
              <a:rPr lang="en-US" sz="1200" b="0" i="0" kern="1200" dirty="0">
                <a:solidFill>
                  <a:schemeClr val="tx1"/>
                </a:solidFill>
                <a:effectLst/>
                <a:latin typeface="+mn-lt"/>
                <a:ea typeface="+mn-ea"/>
                <a:cs typeface="+mn-cs"/>
              </a:rPr>
              <a:t>You can add a PIN to your AT&amp;T account on the web. Log into your account and then got to View Profile followed by Sign-in Info. Under “Wireless passcode” you’ll want to pick “Manage Extra Security” and add your new passcode.</a:t>
            </a:r>
          </a:p>
          <a:p>
            <a:endParaRPr lang="en-US" dirty="0"/>
          </a:p>
          <a:p>
            <a:r>
              <a:rPr lang="en-US" sz="1200" b="1" i="0" kern="1200" dirty="0">
                <a:solidFill>
                  <a:schemeClr val="tx1"/>
                </a:solidFill>
                <a:effectLst/>
                <a:latin typeface="+mn-lt"/>
                <a:ea typeface="+mn-ea"/>
                <a:cs typeface="+mn-cs"/>
              </a:rPr>
              <a:t>Sprint</a:t>
            </a:r>
          </a:p>
          <a:p>
            <a:r>
              <a:rPr lang="en-US" sz="1200" b="0" i="0" kern="1200" dirty="0">
                <a:solidFill>
                  <a:schemeClr val="tx1"/>
                </a:solidFill>
                <a:effectLst/>
                <a:latin typeface="+mn-lt"/>
                <a:ea typeface="+mn-ea"/>
                <a:cs typeface="+mn-cs"/>
              </a:rPr>
              <a:t>Sprint customers are required to have a PIN. You can update yours on the web by logging into your account and then selecting My Sprint followed by Profile and security. You’ll want to scroll down to Security Information and then update your info before hitting Save.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Verizon</a:t>
            </a:r>
          </a:p>
          <a:p>
            <a:r>
              <a:rPr lang="en-US" sz="1200" b="0" i="0" kern="1200" dirty="0">
                <a:solidFill>
                  <a:schemeClr val="tx1"/>
                </a:solidFill>
                <a:effectLst/>
                <a:latin typeface="+mn-lt"/>
                <a:ea typeface="+mn-ea"/>
                <a:cs typeface="+mn-cs"/>
              </a:rPr>
              <a:t>With Verizon, you can add a PIN by going to </a:t>
            </a:r>
            <a:r>
              <a:rPr lang="en-US" sz="1200" b="0" i="0" u="none" strike="noStrike" kern="1200" dirty="0">
                <a:solidFill>
                  <a:schemeClr val="tx1"/>
                </a:solidFill>
                <a:effectLst/>
                <a:latin typeface="+mn-lt"/>
                <a:ea typeface="+mn-ea"/>
                <a:cs typeface="+mn-cs"/>
                <a:hlinkClick r:id="rId3"/>
              </a:rPr>
              <a:t>vzw.com/PIN</a:t>
            </a:r>
            <a:r>
              <a:rPr lang="en-US" sz="1200" b="0" i="0" kern="1200" dirty="0">
                <a:solidFill>
                  <a:schemeClr val="tx1"/>
                </a:solidFill>
                <a:effectLst/>
                <a:latin typeface="+mn-lt"/>
                <a:ea typeface="+mn-ea"/>
                <a:cs typeface="+mn-cs"/>
              </a:rPr>
              <a:t>. You can also add a PIN in person at any store (with a government issued ID) or by calling (800) 922-0204.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T-Mobile</a:t>
            </a:r>
          </a:p>
          <a:p>
            <a:r>
              <a:rPr lang="en-US" sz="1200" b="0" i="0" kern="1200" dirty="0">
                <a:solidFill>
                  <a:schemeClr val="tx1"/>
                </a:solidFill>
                <a:effectLst/>
                <a:latin typeface="+mn-lt"/>
                <a:ea typeface="+mn-ea"/>
                <a:cs typeface="+mn-cs"/>
              </a:rPr>
              <a:t>T-Mobile customers can add a PIN by either dialing 611 from their mobile phone or by dialing 1-800-937-8997. With T-Mobile you’ll need to have a six-digit passcode rather than a four, so have something good in mind (not your social!) before you call.</a:t>
            </a:r>
          </a:p>
          <a:p>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a:t>
            </a:r>
          </a:p>
          <a:p>
            <a:r>
              <a:rPr lang="en-US" sz="1200" kern="1200" dirty="0" err="1">
                <a:solidFill>
                  <a:schemeClr val="tx1"/>
                </a:solidFill>
                <a:effectLst/>
                <a:latin typeface="+mn-lt"/>
                <a:ea typeface="+mn-ea"/>
                <a:cs typeface="+mn-cs"/>
              </a:rPr>
              <a:t>data:image</a:t>
            </a:r>
            <a:r>
              <a:rPr lang="en-US" sz="1200" kern="1200" dirty="0">
                <a:solidFill>
                  <a:schemeClr val="tx1"/>
                </a:solidFill>
                <a:effectLst/>
                <a:latin typeface="+mn-lt"/>
                <a:ea typeface="+mn-ea"/>
                <a:cs typeface="+mn-cs"/>
              </a:rPr>
              <a:t>/jpeg;base64,/9j/4AAQSkZJRgABAQAAAQABAAD/2wCEAAkGBxISEhUSExMWFhUXFxgWGBgYGBoXGBcXHRcXFhUVGBoYHyggGBolGxcVITEhJSkrLi4uFx8zODMtNygtLisBCgoKDg0OFxAQGi0dHR0tLS0tLS0tLS0tLS0tLS0tLS0tLS0tLS0tKy0tKystLS0tLS0tLS0tLS03LS04LSstN//</a:t>
            </a:r>
            <a:r>
              <a:rPr lang="en-US" sz="1200" kern="1200" dirty="0" err="1">
                <a:solidFill>
                  <a:schemeClr val="tx1"/>
                </a:solidFill>
                <a:effectLst/>
                <a:latin typeface="+mn-lt"/>
                <a:ea typeface="+mn-ea"/>
                <a:cs typeface="+mn-cs"/>
              </a:rPr>
              <a:t>AABEIAKgBLAMBIgACEQEDEQH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xAAcAAABBQEBAQAAAAAAAAAAAAAEAAIDBQYBBwj</a:t>
            </a:r>
            <a:r>
              <a:rPr lang="en-US" sz="1200" kern="1200" dirty="0">
                <a:solidFill>
                  <a:schemeClr val="tx1"/>
                </a:solidFill>
                <a:effectLst/>
                <a:latin typeface="+mn-lt"/>
                <a:ea typeface="+mn-ea"/>
                <a:cs typeface="+mn-cs"/>
              </a:rPr>
              <a:t>/xABMEAABAgMCCQYKCAQFBAMAAAABAgMABBEhMQUGEkFRYXGBkRMiMlKhsQdCU2JykrLB0fAUI4KTosLS0xVDVOEzY4Pi8URzo8MWs/L/</a:t>
            </a:r>
            <a:r>
              <a:rPr lang="en-US" sz="1200" kern="1200" dirty="0" err="1">
                <a:solidFill>
                  <a:schemeClr val="tx1"/>
                </a:solidFill>
                <a:effectLst/>
                <a:latin typeface="+mn-lt"/>
                <a:ea typeface="+mn-ea"/>
                <a:cs typeface="+mn-cs"/>
              </a:rPr>
              <a:t>xAAZAQADAQEBAAAAAAAAAAAAAAAAAQIDBAX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xAAjEQEBAAICAwEAAwEBAQAAAAAAAQIRAyESMVFBIiNhBHET</a:t>
            </a:r>
            <a:r>
              <a:rPr lang="en-US" sz="1200" kern="1200" dirty="0">
                <a:solidFill>
                  <a:schemeClr val="tx1"/>
                </a:solidFill>
                <a:effectLst/>
                <a:latin typeface="+mn-lt"/>
                <a:ea typeface="+mn-ea"/>
                <a:cs typeface="+mn-cs"/>
              </a:rPr>
              <a:t>/9oADAMBAAIRAxEAPwDw6HAxarw3OoNC+7XWsqs0gm8a4QxhmvLK7PhCJWhWuJEnXFiMOzXll9g7hDv4zNG+Yd3LUO4wirkq0XEhsgihJSqhpU0qFUFxoLc2ey6ROC3605F2upCj3Dthowg+b33jtcWffEyJpRGSsladajUbCa07RqhVKVvA8x5F3ehQ7xE6cEPC9FPSWlPtKEDJkwbUc7VSihuz7q7oc2kaIkuxaMHLzlv75n9cEIkFZ1tfetnuUYFQInbTCSKTIf5rXrE9wMEsS4TYXWyDePrOIIRYRp90CtoglDMJKYyKRaHmynMaO8DRFhhyZNPlm+Dv7cJgUzVBvGn+8SOMUutBuPeDrHzfEpcEonyzfB39uJRKJ8q3wc/bhiURKEQB1MmnyrfBz9uHCUT5Vvg5+iEEQ4IhESJYAgh5FRbc5+iHPyaco0dQAbRY5cbR4kcyIlcQSlJ9JPCivzQgGVKJ8qjg5+iG/Q0+VRwc/RE4bhcjAAxkU+Vb4Ofohn0BPlW+Dn7cX2DsCKc5yuanMaWnYNGuLuXxdYFMoFXpK/TSFc9Fc9MErB48q3wd/REzeCCmq8oWCiea6LTn/wAPMK76R6MEtNDmpSnYAO6A38MIGeF51P8A9L8eejF51Qqm0UvCXaU25EVruDTmca9cDvpHojmM6crJBFTv30zxk8Z8Dcg4AklTa0hbajeUm8Gy8Goi8Mt3V9tsZnrys1GbcwcrrNffNDvXEBwY4bsg7Hmj3Lgl5qA3URquErA0x5NR2c72awO5gmYH8h77tZ7hC+j5RoBXhxJNw1wlBDfQoVdalg9EG/</a:t>
            </a:r>
            <a:r>
              <a:rPr lang="en-US" sz="1200" kern="1200" dirty="0" err="1">
                <a:solidFill>
                  <a:schemeClr val="tx1"/>
                </a:solidFill>
                <a:effectLst/>
                <a:latin typeface="+mn-lt"/>
                <a:ea typeface="+mn-ea"/>
                <a:cs typeface="+mn-cs"/>
              </a:rPr>
              <a:t>aeGeHKrtF</a:t>
            </a:r>
            <a:r>
              <a:rPr lang="en-US" sz="1200" kern="1200" dirty="0">
                <a:solidFill>
                  <a:schemeClr val="tx1"/>
                </a:solidFill>
                <a:effectLst/>
                <a:latin typeface="+mn-lt"/>
                <a:ea typeface="+mn-ea"/>
                <a:cs typeface="+mn-cs"/>
              </a:rPr>
              <a:t>/DHaVUhaBpUlVdyaVPdrEDuu5CShIKQoAKKukoAhVNCRlJSaDQLYnVOu1qHXAdS1D3w3+KzIumHvvV/GKNWlWvthhOuLY4cmh/Pc3qr3w3/5BNeWV2fCA1STHBFscYZvy69xA7hEZw9Nn/qXtzih3GGfYVqYNKEZSdBzawRandEolwroGvmqoFbjcrsOqJRMsZpf1nVH2QI6mbRWxhreXVd66dkAQZBBoQQdBsPCJEiDE4UVQDk2aC4FtKgNQyq03QQjCRzUR6LbZHDJBHEwk0AimmCGxBqZuYPRdUfQUQfVFD2Qkz73lnfvF/GJpI20HQYNQuvTFfOuVvPjb7dcNRPPeVc9dXxglqde8q566vjCT24lmyoIKdIzbRm+bTE7LUEy02/UUdcJsAGUo10Clbbc0eoYpYnuKo9N57Q0QDvVW0ejXfmC1aUlrL4pYmOzZC1VbZ61LVakDPtu2x6ZKYoSTackS6Fa1jLJ9asXaEAAACgFgAhwjSYyNZjIyGG8Q5d1JLA5Jy8UrkK1EeLtHAxgJnBrjKyy6kpUbq3V8VSTcUm6zTqj2efnW2G1OurShtAqpSjQAR4TjT4YEPzIQiWSuUSSOdzXl1/</a:t>
            </a:r>
            <a:r>
              <a:rPr lang="en-US" sz="1200" kern="1200" dirty="0" err="1">
                <a:solidFill>
                  <a:schemeClr val="tx1"/>
                </a:solidFill>
                <a:effectLst/>
                <a:latin typeface="+mn-lt"/>
                <a:ea typeface="+mn-ea"/>
                <a:cs typeface="+mn-cs"/>
              </a:rPr>
              <a:t>mIV</a:t>
            </a:r>
            <a:r>
              <a:rPr lang="en-US" sz="1200" kern="1200" dirty="0">
                <a:solidFill>
                  <a:schemeClr val="tx1"/>
                </a:solidFill>
                <a:effectLst/>
                <a:latin typeface="+mn-lt"/>
                <a:ea typeface="+mn-ea"/>
                <a:cs typeface="+mn-cs"/>
              </a:rPr>
              <a:t>/KIpYm2ovvoJyw36Tnx79JA3D+TixYdl5hv6RL1caNK25K2lG0odRQ5Cq1obUnMTDQhHVV6w/TGF69ue9ewYbh3JwZkI6qvWH6YeEI6qvWH6YW07BBuJFNc0DWo+yPcYLS2nqq9YfpiwGDFHxCABS1QGnNSt9YWy8oo0tRd4NwOBRTg1hP6vhFhJYNQi0iqtZqBssEEPqpfE3JNy+OKUBFZPYRKboEn8MpFgNsBsvBwZld+4wTETH9qF+bWsgV+dMPwS42X8lfQX9XlHxa2JXbcQQK7TDXnEp/lip0lVg43nu2wNyo8mj8R71RpGkuu4tpHF1MuSXekCa6SRrvOmJcKBM5LuNIT9ZLgvIoP5dQHUWfZUNJEX2B5ZufaS44pQUjmOJTQZVOiqt4qmg3GLtt2WlU5CAhAz0vOtRNpO2OD/l/4OXHnvLll13r/AGPX5efDPimMjwOYbgMslRoL+zadUbTGdK231hpxXJk5SMk0oDaEWZwbKahFBNTrqRkh1zzjlq9UW3DTnOy309vNUszQDIRXJzmlqzpOhOgb74r3ERcuTr3lXPXV8YFcnXvLO/eK+MVFyqdymmIFRbrn3vLO/eK+MJc48Om4RqKUrUdyhYNZpvipTUahHfoyiK0oDnVYDsrfurFk7hRVmShsUzlpsqO/JFN1IgdwjlElTTKibzkqBO9KhDUDKWxnKtQ5o4kVPAQxUwfFSgD0QrtVUwT9Lazy6Ny3R3rML6RL+QVudPvSYZpFSLdK8sgHQSVdqAe6JG8HpP8AOQdSQongQD2RD9BpetNNIS6fyUjoaa8qTsb+KhCKpiw0k0K3K/8AaA9pYMSISz1nfUR+5DW1oFgdcpo5NJTwLlOyJ0KZN+XtCEpPDlCOyEk5IZ0ueqj9cGNuNHpKcVtbTXcoOV41GqB2ZZpVzpGpSAnty6QQmUANOUSDoKXAeAQYmpopmSaV0HDqSpFFfhJru4RY4JwKp9YbZKVqNwAWLNJqmgGuCcV8VHptdGynIHScvCc9xoSdUe24u4CZlEZLY5xplLNq1nSo54JLTmO1TifiS1KAOOUW9p8VGpI9/dFxhGdRKlTrjrii6UobYGSolYB5rCAAoqVeakgUrzRUwZhLluSWWAgu05gcJCCfOKbQKVjkszlBt11tsPhFCRzsgqyS4hCyAcnKA0VyRZGkmmsmkWB/pJClzGQkqIKGk28kmlyl/wAxZvJFALhW8xYzYxy0gyX5leSm4AWrWrMlCfGPYLzQRUY+4+S2C2+ect9Qq2yDzj5yj4iK589tKx80Y0YyzOEHi/</a:t>
            </a:r>
            <a:r>
              <a:rPr lang="en-US" sz="1200" kern="1200" dirty="0" err="1">
                <a:solidFill>
                  <a:schemeClr val="tx1"/>
                </a:solidFill>
                <a:effectLst/>
                <a:latin typeface="+mn-lt"/>
                <a:ea typeface="+mn-ea"/>
                <a:cs typeface="+mn-cs"/>
              </a:rPr>
              <a:t>MLylWhKRYhCeqhPijtOesMLfH</a:t>
            </a:r>
            <a:r>
              <a:rPr lang="en-US" sz="1200" kern="1200" dirty="0">
                <a:solidFill>
                  <a:schemeClr val="tx1"/>
                </a:solidFill>
                <a:effectLst/>
                <a:latin typeface="+mn-lt"/>
                <a:ea typeface="+mn-ea"/>
                <a:cs typeface="+mn-cs"/>
              </a:rPr>
              <a:t>/AB+mMKOc4lthJ+rZBsHnLPjr15s1La5CFCgCxwHht+UdDzDhQoWHOlSc6FpNi0nQY9bxXxjl8IgJSAzNZ2CeY4c5YUrjyZNRmJpHicObWQai8XUs3xOWMy9pyxmU1X0EqUOcWiymjbWEJc/JEYzFDwjJXksYQJrciavUNAfAtWPPHOGesehLlqAGqVJUApKknKQtJuUhQsUNkc2eFxcmeFwDyzNFAkXW3jNFozNVsPyYEbbpXZr0iIQoilL/AO5jK9sr2t1nPFXhWZUE1s7sxth7c5mWI7MSgWkpsWgi1JND9k3iCeynTAnDjGU5lqFQSDXSDSLXF1/lBlUpUmg0Dxd9Ld8Z7GvFVbYUtpCloqTdz29SgLx5w7M91ijlIQMtCk2X0qOytI2uvHcdF147iznZVWUaAmttgJ1wGZVfUVwPwi2n260ItsjkhgcuWqGSjOc52fGI3qM99O4upmEKJbOQkiiioWHYM5i3dZbQctYy1aVW8AbBuiYZLaQEiwWRT4ancpFEgk3WZtcLyt6LzyvSPC+FAptaCBUggVUlNMwpUim2MO/KaVtj7VfZBg+YZWfFUdx+EBOSjnUV6pjTGaa4zQJcsjO6nclZ70iBzLNk0C1nPY2KAaalYoNsHKkVXqKUjWtAJ2AqFYGmGhSmWhI0VUqugkoSamNGkoRfIJ6KnCetkJ/DVdm2/RSAXEs9Z31U/rgxxhGdzglR9rJiD6K2bS4oJ0lsUOzn1O6HFQC4lnrOfdoP/shqJNtXRcO1TZAGokKIEEr5EXFZOlTaSNyeUpxrAjoQq91Z0VbFmofWWRSjPoLdafSG+C/05PbDjg9GZ1HrpHfDDLINiXanQUK/LlQhg09dPqu/txRiGpRQulnK6arPahIicBy4sD7RWfaXZEH0do+MgnzlKPspMStJpcprYVu9xshElQ0om2WT9kuDuWR2RMmX/wAgjaHaesFHtAiItpvUlqmoqT20od8OZl0G6zWHmyOwVHAxNSetCU9JpSdYXQcSk98GSzjdKc+mg0WN3RpuhNNOptSX6eaCodhHaIIRMV6SgDpUgE7woHspCpV7piRKoblUIQLgDrNbSTpMaRuPPvB5h5K0pYK08qLEkWVA1EDNmjfoVbS5Wj3iHhluN7q9xLHm/hL8KLchlS8tkuTVKE3oZ1q6y9Cc2fQaDwseFFxpTkjJ5TbiTkuvEFKk6UtA2iw/4muqcxjw1SqmpvjQhGEJ5x9xbrq1LcWcpSlGpJ+c2aBoUKAFChQoAUKFCgBRrMTMeX5H6sjlpYmqmVGlCb1tq/lq2WHODGThQDT6SwRhFibZ5eWXlt+Mk2ONE+K4mth1iw5jDU5vnPHgmLOFHpaYbcZcUhRUEkjxkkgKSoXKSdBj3ldh+dJjk5MJjenFy8cxvQhKhBCGknV2RVlyhghiYjJlR/IHMrjb3wxMojOBus7oc25WEqEns5vBzY8Wu2p74mVogYz4TfA01P2WWVgGqHwrMhOeM1NnKNih+L4QfMKrU0JPogj53xXvOEX0A0ZOSOwRpjNNcZoC8x1lpHGvCnfAq20i5SNpCjwGTQdsFrbrbRFNPPA41AgdaE5+T3FRPtU7Y0jSAnWwbS4DuWT2gQOWEnxlU05AA4lcHuFIuS3tJUrsqRxrAy1KV4zZp5gNN5RZxilQC6tlJsSpesqCRuTkmu/hEDvOtDKlHSStXs0ixOVmccOppJpxBA4Vgd1KzZkub1BB3ldT7oqLgJckrOwBqPK14ZffSB3GiLpZP2lLPZl074mVLNjpZI1cqlR/CIhKEE8xLROsuLPACnZDlNG4lw2fRydSC53AkQMqRP8ATPDYfi2TBLjYNii0Boy3B2UNOEQci1mWnc5QdqYpcWwUOsk7eUH94egejtDi68KwWJRVLa+t8REwlDn/ACmI8mflAIaItBcGscp3lxIiTI9FVOsQD7KiYMRJEZik6ecD7xDky5p8QD2g1hbLygNEomoNMk60Dv8Aq6bhBzOVdlV9FSgfwrUeMOTLm7/jgfmyJ0Mmy4axVJ7bIVpWpJRakqCkuLCgag1XUHSDkfCN7i9jcsURMVUK9MZRI1miR2Rh2mic5O2h7YMZap/Ykd8TaMeS43p6HjXipJ4VaHK0y6fVzCKZadAV10arr6Uj56xzxLmsGuZDyKoJo26m1twX2HxVeabdotj2PAWE3WFWGoN4vBz2WxsuVl5xktOthbS7FNrFU1zUOZVaEXHRF48n5XRjZnNx8jQo9Q8IfgnclQqYk8p6XqSpF7rI1jx0jSLRn0x5hSNg5ChQoAUKFCgBQoUKADMED69r/uI9oR784rnHbHgeA2iuYZSm8utgbcoR9A5IJjn5/wAc3/R7jikAiI25e2HvOhAgFGEwbKUjDTn0t0LCc8RTWEwLExXrmqwyXayyAINDSUFSzW4fPGHOopn7IP5CgoIHca1e/wDtBsbVbiAbhXbQdwrAqkkXc3ZYePNMWjrO3jArjGocDFSqlVjqTnUfWPvUYEWNZPz6Bi1cZI//ACIGdQrSeNIra5VetKsyabQr3t0gZwK8Zw01KXZ+FI7YsFsCvxVX2YjLJF1QK2WV7TFSqlVbjAV4uVrJyqbuUs31iB1kXEgDQEgDdzCnti0WxU0UK6ySr2R74jLJpSt+oJ45zwitntVraIuChrKq9iVp7jEahXxlK1AOgdpNOEWSpQ6Oytd6oYqTUcxO0kjgkCkPapkqlppW7e4qvZSIlL1jdyh94i0XJnR3U4k2Qz6IdNNqwPdD2cygwY0ynknuLZ/PE6capM3oeG3IP/siNvwePeM+yNmUe9EPPg+ezTDJ25Q7kmJ/</a:t>
            </a:r>
            <a:r>
              <a:rPr lang="en-US" sz="1200" kern="1200" dirty="0" err="1">
                <a:solidFill>
                  <a:schemeClr val="tx1"/>
                </a:solidFill>
                <a:effectLst/>
                <a:latin typeface="+mn-lt"/>
                <a:ea typeface="+mn-ea"/>
                <a:cs typeface="+mn-cs"/>
              </a:rPr>
              <a:t>r+p</a:t>
            </a:r>
            <a:r>
              <a:rPr lang="en-US" sz="1200" kern="1200" dirty="0">
                <a:solidFill>
                  <a:schemeClr val="tx1"/>
                </a:solidFill>
                <a:effectLst/>
                <a:latin typeface="+mn-lt"/>
                <a:ea typeface="+mn-ea"/>
                <a:cs typeface="+mn-cs"/>
              </a:rPr>
              <a:t>/r+iWcOSJ8dadraj2oJgtE5JqumEaedVHtJinOIc3mUwrY4s+0kRGcT5xH8qvoLbp7VYX8fqdYfladtllVzzSti0k+17oJbwXW0U3f2MYs4BmU3y7g+wV9oEISSxe04NqCIVx+UePytyjBZ6vzwghGDj81jENJUM1OPwgxsHWeJifH/U3G/WwSykdJSRtKR74MlJxDZqlxOsVBBGggXxkZeXUbkqOxJizYkXT/LVvFO+Js0mbxu5W7wdhxJIAJJrSgqVXZq2rFl1+26Mdj74K2J3KmJLIamDVSkXMvHORmbXXRYTeKkmJWcHOZwBvEaXB04pIorJrpFaK9IZj5wt01ui8eTXTq4+fHLrL2+XMJYPdl3FNPIU24k0UlQoR/bQbjAsfVWNWK8phRrIfTRxI5jqaco3W625aDouOo3fPeOuJU1g1zJeTlNqJ5N5NqF56eaqninXeLY6ZZWtmmZhQoUMijscieTbClgK6NbdmiANx4LMBlTpm1iiW6pbs6SyCCRqSCd5GiPV20Ri8XsLIyUpFiUgAAWAbI10vNAiOPlttcPLbbs59km6kBPSAvIixLoEVeGcJJabW64aISKn3AayaADSRES1E3+KnDWFWZVGU4qleikWqX6I99wrBGIeNspN/U/4UzbRC1ApdFbA2qzn3c035iY8cw5hZyadLq9iU5kpFyR82msV9Y6pxTXbrnDNar6bedAsINRYRS0cYFXMo0Hs+Med4o+EmoSxhAkpAoiYAKnEC4B0Xuo19Ia49GXg8qSlSFoUhQykLSapUnMUkXiMMuPxc+fF4f+B1TbevhX3xGXmT44G0U7xCdwU5myTv/tALuCnupXYoH3xPSZIKUlrM436yY4ZMG6h2U9ximfkXRe2sfZJgF5ojxTvBipFTH/WjVg46O/tiE4LPV+d4jMqJzE9sDraUfFUrYCfdDkV4361LskkVqpI2lI71QO4qWSLX29yh3JrGbGC3T0Wnfu1Ed1kPTi3Nqul1bapT7REVqfT1Pq2XhKTT/Or6KFk8QBAjuMEiM7h+xT21QOMTJtV6ED01j8hMIYhzGdxhOxaz+SD+P09YfTVY1SYs5N4/djfYuGDGqT6j4+7/AHIlX4PXf6lrgT7ojV4O3v6hn8X6Yr+H1X9f1InDS7qqOz/isPRhlwWVVsooRmVT6QKlQ3vFR4IKo6MIo6w+yXD3tw/CH4RrWcNOZydhr8YJl8YF6e74RkUTaDr+yfekCJkTeoDZyQH4l2cIVwhXCNszjCreO3hBjeMB+a/CMM28DcK7VJ/IDBSXtPzxAiLxxF443CcO/NYmThgH5+EYlubHWTX0wOFDBiH621Hu42xPgi4NYMKR3+IRmkvUzimjKJ7hQwQh4Z7NqkgcKiyF4puK+E6dMPE1bSsUzboNlajaKfhJidDm07ASO1MT4lpdy0+tCspJtuobiK1pSL9DzE22plxCVpUKLaWKg6xXsIjGpXS+g1Uofaghp22osIz5Qs7YrHO4ujj5/HrLuMD4QvBM5LZUxJBTrFpU3e6yL9riBpvGetpjy4iPrHBeHQSEuGisyxcdsZLwg+Cxmcyn5TJZmTVRTc08bybOgvPlCw59MdWGcydWprc9PnqHtqpBGFMGvS7qmXm1NuJNClQoRr1jQRYYEiyXeC8KFBFsbnBGMNbKx5alUHSk6U54zyw2zy45XszGE8qPOsf8YuXXyDavq2zzvPXp1gWgb9UCv4wrS0UpNFKFAdAznbGZMLj49XaePj1duQoUKNWxRqMTcdZiQVkj6xhR57KiQn0kG9tesX5wYy8IQa2LNvorBuG2ZprlpZzKQKZaTY4yTcHE5hWwKHNPZDzPmM74CsSFgjCT2UhNFJZTUjlAbFOLAvRmAN9puArvsY8Vr3WBrLd3qHNsO6OfPi/Y5s+D9ih/icIYWzZ4o1uf81Cu6BVP6xvKveDGXix8GkOF76fPZEK8OWVjMuTAraU+uj+0QrdrcFbglXsqth+BzBo3cPn5/wCYDfxhVpHeO+KByYsz+q4N1xEBuzqR4wGoq9xUIqYRcwi+dw8o2BWvRusMCOYbXUjKPH/cIo1zyesjaHMnuUYHVOjSqmpS1j/6yIuYRcwi+/jDhsqq3PQmo3EiIzhxelXz9mM8vCbedY2ErT7LY74X0+lxG59PvWIfhFeEDCcOZx0DTyaU9pcp2QlYQRcXnjqDlOwCnbApnVA1UWknU00VdibN5ghqfeVYjlVbK09VulOMaVdh38RR5SYO14D8pglqcSRYp07QHPzCGhU+bAmZt0IcHcKmJW2Z4gE/SKa+U7r+yJqUiHEm/J+00gfnJidpwJuUx6qwdvMEQhqY8ZLqtrCl+2mHgrT0mTvaSjuRXthFpYtTH+YPsrUPbUO6CWV1NgKv9ZB7hFM3OJ8k3+PuK6Qa0/lDoGnmqIT21AiamxctFXVKftJr2JrxglpRFyVnWVAdyYpmi2Lwdywr8tO2DGn2xclQ11BPs2RNiLFwjKz5Q2r91BEyF6Aneu3jWKplaCblE7Rx2QY24gXVJ01FN1lsQirJsUvyRqv430iZLmtO4H4RWpeToPrD4QW06kCuTsqb9Oa6J0nQ9C9J3Ui0wbhct801UjRnGy3sihQ8OqO34xM27oA+dpglsXhyZYXpocZsWpPCjIDoqQDkPJoHGzo1p0pNmw2x89464kTWDXKOpy2lGiHkjmK1HqK807qi2Pb5WeU2rKQaZqZjtEaJmZZmm1NOISoKFFtLFQoaq3xvhy/XbjljnN4+/j5HjoMep+EDwTLl8qYkQp1m0qavcaF9mdxA9YZ62mPK43DqlVjkKFAChQoUAKN94J8RDhJ/lHQRKtKHKHyirCGUntUcwOkiKHErFZ3CMylluxI5zrhubbF6jpOYDOd5H1Bg+VZkGG2GWVhlApVACiNKlAHLUokkkpSTWsAXDTYSAlIASAAALAALAAMwpCXDGXQoBSSCkgEEGoINoIIvEVuMeF0yzRWekbEjSfhCtDzvHNlKJpwICqVBOSQACRUgAjTbfGbdJ0n7SkD8pET4RngtRUoFRJqbR70mkVbzrfkyNi/9sc/65b76PWpWo/6qe5FDAr6wOmEj7Tp3ZxDXXW8yU/ay/wAqoh5VY6CBtSCscSVCKhxGt5sXLCfRRl+3kwOqcHlyNXJIHblUiVSpi/kSf9Ad6UV7YiWZk+JMJ9FC6cKDvhriFye1uKHmrSn2KwEcIt16b42PA9hSO+DHGJ28fSCNQdBG6/hA6nZ1PSTMEecHe+w9sXIqGCdB6L7x1EhXtKTXdHDNHrO/cg/+yB3cIqNhXQ6HEpcH4kkjhDBOOC7kfUY+ENWkycIzNK8oUDSmjfDIAJ3RxWEl3Fx1fprVk+rX37o4uXlrzNLUfNZJ7VrTErDMqbjML+y00BtJUuggAVTpNmY5gABvAvhzTNTQJqdQrBvLSqLmXFnzn+Z+BpKjuI2w5eE0GwSzQGjKfpvCXQCddISUKJcC8pGznHss4kQWw+EdEr9bJHAfGGowgP6djg4e9wxO1P1sDDJOgIVXsVCpJ0YUdzLUPtKPaokxOmfcN6sr0gFe0DEQmU+M0yNQ5Qn8LgHExIidbzS7e9Tp7OUp3xKaKYmVnxUH/TQOJAsg1uYSL0oOpIp2g91Yr/paFdJv1VqA3ZVaRK2611HPvE/twqmxZImxSmQimrK7edbBLcwnqJ4q/VFc261ocG9KvcINSGk3qXXq5IrvOVZ3xOk2D2HU3lIptVadAticTIJ6A4q+MV3KIPjq1DIAA/HE6Cjrnen+8RYmrBL46qfxfGCGZi/miwVz7Bn1iK1OT1xwMEJyQnpi225Vw3aSeEJNGpmNQ7fjEyJjOKAi4iw8Yrk0644K+ESpUnrjgr4QFLq7jXYJw/WiXDQ3BenbGZx+8GDE9lPy2SzMmpIuaeN9tOgvzhfnGcRhQ644K+EXGD8NFqiScpBtpbUbCYvDPTt4+aZ9ZdV834VwW9LOKZfbU24m9KhQ7dBGgiwwHH1VjFi/J4UZCXhWg+reTQONHbnGlJsMfP2O+Is1g1f1gy2VGiHkg5CtR6i/NO6sdMsvppZploLwVg12ZeQwykqccUEpSNOk6ABUk5gDAyEEkAAkmwAXk5gI+jvBNiKJBnl3kj6U6m3PySDaGwesbCo6bM1SyXmJ+KKMHSfINUU6aLcXdyjgtA1IBFANGsmNA1MpcFU5rCk9JJ0KGY/N0SxBMybTn+I2hdOskK7xdAHEuIZQtZNEVK9VoBVTaqp2qMeV4x4dU+6VkCgsSDWwbjFxjph9K1cgj/CRfk2ZRFgTmokfCMe8po9ELJ6uWkHdzDWMc8vxnyZ/kQPT56qD9kHvgRyaJuKUnWhFOIT7t8dcfa8mre4PcgQK7NIzMo3qcPcoRMjKRx+cdT46h6JoDsybDAL0+75Rfrq+MEHCITcy1TODypB3FykRqnEK6LLIVoIWanzSV9h4mKVFe9MZXTGVruVxznaDArkulXQofNIordmVut1Qc5hKlnIMb0KH54Gcwgk3yzH/AJh7LoiouK1xA0DhD0Tik6doJSr1hbxrB6sJMqoHJVJpnQ64lVNqyuu+GlEqakNv0z5LraiNqC0k7wSNcUaFOEXz0Jh30VLUO85KuzZDFYSmM9CdbKCeJRCU1KG519I1soV2h0d0OEqxmnCBo5JwdxIhmCShCekanqpPeq7hXdHVvlVlgGgWDbrOs2wNSl9kdCoDEJMTJMQsjKNB3gADSSbhrgxp4Jsb5yuuM2pAvHpG3ZnVSmS0E9O/qDpfa6vadWeJDME2CiU6B7zerfETMi8rotOK2IUe4QezgGbN0s9vbUO8CJpXQdBidtUFDF+aF7YT6TjSfaWIlawK5nclxQVNX2jQaTkqMTuJ3ECFQW2igqo5IzaSNQ95oImTg9KOjMS5OdRWTT0QlJ48KQvoSbzMs/8AmO//AA4W4nZzcxTo2a687jm3Q9tyOJlG/wCpa9V79qJUyyP6hr1Xv24Wy6SNuwSh2B0S6PLt8Hf24IZlkmp5Zqgvscs4ohbTsQwquwXnV7zEpfrbdmArcLqRApCbg82B9up1nmX90OSyPKt8VfpiUpw7EiXIHDA8o3xPwh4Z/wAxv1v7QBOHomL3NSdah3H3mAuR/wAxv1v7RKprmpHKN3qPSzGidHmmFollg3C62lApO0ZjGyksIszbam1pStKhRbSwClQ1Ax5vkf5jfrH4RMwsoIKXUAjzlfCHLpvx8uur3Gixe8FsnLTpnG1KWhNrTS7eSXbVRJtVQUya3X2kAxvYyuBMZ2imjrieVuBTWhGkkgRdpwu341msWg/COiZyuiTc3j3FhWMxjrh8Mo5NJ56hbqHxgrCuMLTSCoGppZojzHC0yHlqcU+3U6nf24Wec9ROeXjFfMzFc8AOuwQ4yj+oa9V79uIFSqP6lng9+1GcrnlRLc5T0/b/AN3ftvrnHIsFSCTdMy+8uDvbhP4L5QVD8uVCpVR0CoHj84Ch08c8PcOVTOLgZa4tVYEePRLKvRfZP54jXi5OZmFn0clfskxU0uWK4vhVi9y7yNSh4w7RrugV9spNu4i0HWDnEGv4Gmk9KWfH+kv4QLRxFQpCsk3pUlQG22lDrFDFRQMwzKoaiCFpQroqAOdKiBwVcd9Dtvgd1JSaEUOuyKOHmYr0wFa+iriL94MNKW+uoaimvaDEJMINqNwJ3QQ1g3jDOC6af+8WffByMPTibXJp1Pm5VVncbtp7YUKCwWRxzGucN0w4kaAq3ec57NQhhxjnD/1T+5xQ7jChQahahqsMTCulMPHa6s++GKfKukonaSe+FChEllm8o0FBnJNwGcnQBBbj46KejwKj1le4ZttSVCiCdQqJkKhQoCTIXEyFx2FAVEMDKOgC0nQPfeBTSREqn60AFEi4Z66TpMKFEodQ5EyFxyFCoTIVCLkKFCJ0KqQBnu1mHzT3ONLhYNgFK7798KFAEJdhvL/O6FCgBfSIJRhh1NgWYUKBWOVnpF/EFuKopROUCnfen8QTFU49HIUUe9+wy3IgWuFCijgda4iDpSag0IuMKFDMn0pWCpApnUjR5ydKdV42WwCaDRHYUOHDkzrqei6tPorUO4xInDs2Lpp8f6q/1QoUNRxxlnf6p7esnvhDGmdH/UuHaawoUGj1HVYzzKr5h9J0pWojgTXtiP8Ai02bROub31p7CYUKHINR/9k=</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data:image</a:t>
            </a:r>
            <a:r>
              <a:rPr lang="en-US" sz="1200" kern="1200" dirty="0">
                <a:solidFill>
                  <a:schemeClr val="tx1"/>
                </a:solidFill>
                <a:effectLst/>
                <a:latin typeface="+mn-lt"/>
                <a:ea typeface="+mn-ea"/>
                <a:cs typeface="+mn-cs"/>
              </a:rPr>
              <a:t>/jpeg;base64,/9j/4AAQSkZJRgABAQAAAQABAAD/2wCEAAkGBxISEhUSExMWFhUXFxgWGBgYGBoXGBcXHRcXFhUVGBoYHyggGBolGxcVITEhJSkrLi4uFx8zODMtNygtLisBCgoKDg0OFxAQGi0dHR0tLS0tLS0tLS0tLS0tLS0tLS0tLS0tLS0tKy0tKystLS0tLS0tLS0tLS03LS04LSstN//</a:t>
            </a:r>
            <a:r>
              <a:rPr lang="en-US" sz="1200" kern="1200" dirty="0" err="1">
                <a:solidFill>
                  <a:schemeClr val="tx1"/>
                </a:solidFill>
                <a:effectLst/>
                <a:latin typeface="+mn-lt"/>
                <a:ea typeface="+mn-ea"/>
                <a:cs typeface="+mn-cs"/>
              </a:rPr>
              <a:t>AABEIAKgBLAMBIgACEQEDEQH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xAAcAAABBQEBAQAAAAAAAAAAAAAEAAIDBQYBBwj</a:t>
            </a:r>
            <a:r>
              <a:rPr lang="en-US" sz="1200" kern="1200" dirty="0">
                <a:solidFill>
                  <a:schemeClr val="tx1"/>
                </a:solidFill>
                <a:effectLst/>
                <a:latin typeface="+mn-lt"/>
                <a:ea typeface="+mn-ea"/>
                <a:cs typeface="+mn-cs"/>
              </a:rPr>
              <a:t>/xABMEAABAgMCCQYKCAQFBAMAAAABAgMABBEhMQUGEkFRYXGBkRMiMlKhsQdCU2JykrLB0fAUI4KTosLS0xVDVOEzY4Pi8URzo8MWs/L/</a:t>
            </a:r>
            <a:r>
              <a:rPr lang="en-US" sz="1200" kern="1200" dirty="0" err="1">
                <a:solidFill>
                  <a:schemeClr val="tx1"/>
                </a:solidFill>
                <a:effectLst/>
                <a:latin typeface="+mn-lt"/>
                <a:ea typeface="+mn-ea"/>
                <a:cs typeface="+mn-cs"/>
              </a:rPr>
              <a:t>xAAZAQADAQEBAAAAAAAAAAAAAAAAAQIDBAX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xAAjEQEBAAICAwEAAwEBAQAAAAAAAQIRAyESMVFBIiNhBHET</a:t>
            </a:r>
            <a:r>
              <a:rPr lang="en-US" sz="1200" kern="1200" dirty="0">
                <a:solidFill>
                  <a:schemeClr val="tx1"/>
                </a:solidFill>
                <a:effectLst/>
                <a:latin typeface="+mn-lt"/>
                <a:ea typeface="+mn-ea"/>
                <a:cs typeface="+mn-cs"/>
              </a:rPr>
              <a:t>/9oADAMBAAIRAxEAPwDw6HAxarw3OoNC+7XWsqs0gm8a4QxhmvLK7PhCJWhWuJEnXFiMOzXll9g7hDv4zNG+Yd3LUO4wirkq0XEhsgihJSqhpU0qFUFxoLc2ey6ROC3605F2upCj3Dthowg+b33jtcWffEyJpRGSsladajUbCa07RqhVKVvA8x5F3ehQ7xE6cEPC9FPSWlPtKEDJkwbUc7VSihuz7q7oc2kaIkuxaMHLzlv75n9cEIkFZ1tfetnuUYFQInbTCSKTIf5rXrE9wMEsS4TYXWyDePrOIIRYRp90CtoglDMJKYyKRaHmynMaO8DRFhhyZNPlm+Dv7cJgUzVBvGn+8SOMUutBuPeDrHzfEpcEonyzfB39uJRKJ8q3wc/bhiURKEQB1MmnyrfBz9uHCUT5Vvg5+iEEQ4IhESJYAgh5FRbc5+iHPyaco0dQAbRY5cbR4kcyIlcQSlJ9JPCivzQgGVKJ8qjg5+iG/Q0+VRwc/RE4bhcjAAxkU+Vb4Ofohn0BPlW+Dn7cX2DsCKc5yuanMaWnYNGuLuXxdYFMoFXpK/TSFc9Fc9MErB48q3wd/REzeCCmq8oWCiea6LTn/wAPMK76R6MEtNDmpSnYAO6A38MIGeF51P8A9L8eejF51Qqm0UvCXaU25EVruDTmca9cDvpHojmM6crJBFTv30zxk8Z8Dcg4AklTa0hbajeUm8Gy8Goi8Mt3V9tsZnrys1GbcwcrrNffNDvXEBwY4bsg7Hmj3Lgl5qA3URquErA0x5NR2c72awO5gmYH8h77tZ7hC+j5RoBXhxJNw1wlBDfQoVdalg9EG/</a:t>
            </a:r>
            <a:r>
              <a:rPr lang="en-US" sz="1200" kern="1200" dirty="0" err="1">
                <a:solidFill>
                  <a:schemeClr val="tx1"/>
                </a:solidFill>
                <a:effectLst/>
                <a:latin typeface="+mn-lt"/>
                <a:ea typeface="+mn-ea"/>
                <a:cs typeface="+mn-cs"/>
              </a:rPr>
              <a:t>aeGeHKrtF</a:t>
            </a:r>
            <a:r>
              <a:rPr lang="en-US" sz="1200" kern="1200" dirty="0">
                <a:solidFill>
                  <a:schemeClr val="tx1"/>
                </a:solidFill>
                <a:effectLst/>
                <a:latin typeface="+mn-lt"/>
                <a:ea typeface="+mn-ea"/>
                <a:cs typeface="+mn-cs"/>
              </a:rPr>
              <a:t>/DHaVUhaBpUlVdyaVPdrEDuu5CShIKQoAKKukoAhVNCRlJSaDQLYnVOu1qHXAdS1D3w3+KzIumHvvV/GKNWlWvthhOuLY4cmh/Pc3qr3w3/5BNeWV2fCA1STHBFscYZvy69xA7hEZw9Nn/qXtzih3GGfYVqYNKEZSdBzawRandEolwroGvmqoFbjcrsOqJRMsZpf1nVH2QI6mbRWxhreXVd66dkAQZBBoQQdBsPCJEiDE4UVQDk2aC4FtKgNQyq03QQjCRzUR6LbZHDJBHEwk0AimmCGxBqZuYPRdUfQUQfVFD2Qkz73lnfvF/GJpI20HQYNQuvTFfOuVvPjb7dcNRPPeVc9dXxglqde8q566vjCT24lmyoIKdIzbRm+bTE7LUEy02/UUdcJsAGUo10Clbbc0eoYpYnuKo9N57Q0QDvVW0ejXfmC1aUlrL4pYmOzZC1VbZ61LVakDPtu2x6ZKYoSTackS6Fa1jLJ9asXaEAAACgFgAhwjSYyNZjIyGG8Q5d1JLA5Jy8UrkK1EeLtHAxgJnBrjKyy6kpUbq3V8VSTcUm6zTqj2efnW2G1OurShtAqpSjQAR4TjT4YEPzIQiWSuUSSOdzXl1/</a:t>
            </a:r>
            <a:r>
              <a:rPr lang="en-US" sz="1200" kern="1200" dirty="0" err="1">
                <a:solidFill>
                  <a:schemeClr val="tx1"/>
                </a:solidFill>
                <a:effectLst/>
                <a:latin typeface="+mn-lt"/>
                <a:ea typeface="+mn-ea"/>
                <a:cs typeface="+mn-cs"/>
              </a:rPr>
              <a:t>mIV</a:t>
            </a:r>
            <a:r>
              <a:rPr lang="en-US" sz="1200" kern="1200" dirty="0">
                <a:solidFill>
                  <a:schemeClr val="tx1"/>
                </a:solidFill>
                <a:effectLst/>
                <a:latin typeface="+mn-lt"/>
                <a:ea typeface="+mn-ea"/>
                <a:cs typeface="+mn-cs"/>
              </a:rPr>
              <a:t>/KIpYm2ovvoJyw36Tnx79JA3D+TixYdl5hv6RL1caNK25K2lG0odRQ5Cq1obUnMTDQhHVV6w/TGF69ue9ewYbh3JwZkI6qvWH6YeEI6qvWH6YW07BBuJFNc0DWo+yPcYLS2nqq9YfpiwGDFHxCABS1QGnNSt9YWy8oo0tRd4NwOBRTg1hP6vhFhJYNQi0iqtZqBssEEPqpfE3JNy+OKUBFZPYRKboEn8MpFgNsBsvBwZld+4wTETH9qF+bWsgV+dMPwS42X8lfQX9XlHxa2JXbcQQK7TDXnEp/lip0lVg43nu2wNyo8mj8R71RpGkuu4tpHF1MuSXekCa6SRrvOmJcKBM5LuNIT9ZLgvIoP5dQHUWfZUNJEX2B5ZufaS44pQUjmOJTQZVOiqt4qmg3GLtt2WlU5CAhAz0vOtRNpO2OD/l/4OXHnvLll13r/AGPX5efDPimMjwOYbgMslRoL+zadUbTGdK231hpxXJk5SMk0oDaEWZwbKahFBNTrqRkh1zzjlq9UW3DTnOy309vNUszQDIRXJzmlqzpOhOgb74r3ERcuTr3lXPXV8YFcnXvLO/eK+MVFyqdymmIFRbrn3vLO/eK+MJc48Om4RqKUrUdyhYNZpvipTUahHfoyiK0oDnVYDsrfurFk7hRVmShsUzlpsqO/JFN1IgdwjlElTTKibzkqBO9KhDUDKWxnKtQ5o4kVPAQxUwfFSgD0QrtVUwT9Lazy6Ny3R3rML6RL+QVudPvSYZpFSLdK8sgHQSVdqAe6JG8HpP8AOQdSQongQD2RD9BpetNNIS6fyUjoaa8qTsb+KhCKpiw0k0K3K/8AaA9pYMSISz1nfUR+5DW1oFgdcpo5NJTwLlOyJ0KZN+XtCEpPDlCOyEk5IZ0ueqj9cGNuNHpKcVtbTXcoOV41GqB2ZZpVzpGpSAnty6QQmUANOUSDoKXAeAQYmpopmSaV0HDqSpFFfhJru4RY4JwKp9YbZKVqNwAWLNJqmgGuCcV8VHptdGynIHScvCc9xoSdUe24u4CZlEZLY5xplLNq1nSo54JLTmO1TifiS1KAOOUW9p8VGpI9/dFxhGdRKlTrjrii6UobYGSolYB5rCAAoqVeakgUrzRUwZhLluSWWAgu05gcJCCfOKbQKVjkszlBt11tsPhFCRzsgqyS4hCyAcnKA0VyRZGkmmsmkWB/pJClzGQkqIKGk28kmlyl/wAxZvJFALhW8xYzYxy0gyX5leSm4AWrWrMlCfGPYLzQRUY+4+S2C2+ect9Qq2yDzj5yj4iK589tKx80Y0YyzOEHi/</a:t>
            </a:r>
            <a:r>
              <a:rPr lang="en-US" sz="1200" kern="1200" dirty="0" err="1">
                <a:solidFill>
                  <a:schemeClr val="tx1"/>
                </a:solidFill>
                <a:effectLst/>
                <a:latin typeface="+mn-lt"/>
                <a:ea typeface="+mn-ea"/>
                <a:cs typeface="+mn-cs"/>
              </a:rPr>
              <a:t>MLylWhKRYhCeqhPijtOesMLfH</a:t>
            </a:r>
            <a:r>
              <a:rPr lang="en-US" sz="1200" kern="1200" dirty="0">
                <a:solidFill>
                  <a:schemeClr val="tx1"/>
                </a:solidFill>
                <a:effectLst/>
                <a:latin typeface="+mn-lt"/>
                <a:ea typeface="+mn-ea"/>
                <a:cs typeface="+mn-cs"/>
              </a:rPr>
              <a:t>/AB+mMKOc4lthJ+rZBsHnLPjr15s1La5CFCgCxwHht+UdDzDhQoWHOlSc6FpNi0nQY9bxXxjl8IgJSAzNZ2CeY4c5YUrjyZNRmJpHicObWQai8XUs3xOWMy9pyxmU1X0EqUOcWiymjbWEJc/JEYzFDwjJXksYQJrciavUNAfAtWPPHOGesehLlqAGqVJUApKknKQtJuUhQsUNkc2eFxcmeFwDyzNFAkXW3jNFozNVsPyYEbbpXZr0iIQoilL/AO5jK9sr2t1nPFXhWZUE1s7sxth7c5mWI7MSgWkpsWgi1JND9k3iCeynTAnDjGU5lqFQSDXSDSLXF1/lBlUpUmg0Dxd9Ld8Z7GvFVbYUtpCloqTdz29SgLx5w7M91ijlIQMtCk2X0qOytI2uvHcdF147iznZVWUaAmttgJ1wGZVfUVwPwi2n260ItsjkhgcuWqGSjOc52fGI3qM99O4upmEKJbOQkiiioWHYM5i3dZbQctYy1aVW8AbBuiYZLaQEiwWRT4ancpFEgk3WZtcLyt6LzyvSPC+FAptaCBUggVUlNMwpUim2MO/KaVtj7VfZBg+YZWfFUdx+EBOSjnUV6pjTGaa4zQJcsjO6nclZ70iBzLNk0C1nPY2KAaalYoNsHKkVXqKUjWtAJ2AqFYGmGhSmWhI0VUqugkoSamNGkoRfIJ6KnCetkJ/DVdm2/RSAXEs9Z31U/rgxxhGdzglR9rJiD6K2bS4oJ0lsUOzn1O6HFQC4lnrOfdoP/shqJNtXRcO1TZAGokKIEEr5EXFZOlTaSNyeUpxrAjoQq91Z0VbFmofWWRSjPoLdafSG+C/05PbDjg9GZ1HrpHfDDLINiXanQUK/LlQhg09dPqu/txRiGpRQulnK6arPahIicBy4sD7RWfaXZEH0do+MgnzlKPspMStJpcprYVu9xshElQ0om2WT9kuDuWR2RMmX/wAgjaHaesFHtAiItpvUlqmoqT20od8OZl0G6zWHmyOwVHAxNSetCU9JpSdYXQcSk98GSzjdKc+mg0WN3RpuhNNOptSX6eaCodhHaIIRMV6SgDpUgE7woHspCpV7piRKoblUIQLgDrNbSTpMaRuPPvB5h5K0pYK08qLEkWVA1EDNmjfoVbS5Wj3iHhluN7q9xLHm/hL8KLchlS8tkuTVKE3oZ1q6y9Cc2fQaDwseFFxpTkjJ5TbiTkuvEFKk6UtA2iw/4muqcxjw1SqmpvjQhGEJ5x9xbrq1LcWcpSlGpJ+c2aBoUKAFChQoAUKFCgBRrMTMeX5H6sjlpYmqmVGlCb1tq/lq2WHODGThQDT6SwRhFibZ5eWXlt+Mk2ONE+K4mth1iw5jDU5vnPHgmLOFHpaYbcZcUhRUEkjxkkgKSoXKSdBj3ldh+dJjk5MJjenFy8cxvQhKhBCGknV2RVlyhghiYjJlR/IHMrjb3wxMojOBus7oc25WEqEns5vBzY8Wu2p74mVogYz4TfA01P2WWVgGqHwrMhOeM1NnKNih+L4QfMKrU0JPogj53xXvOEX0A0ZOSOwRpjNNcZoC8x1lpHGvCnfAq20i5SNpCjwGTQdsFrbrbRFNPPA41AgdaE5+T3FRPtU7Y0jSAnWwbS4DuWT2gQOWEnxlU05AA4lcHuFIuS3tJUrsqRxrAy1KV4zZp5gNN5RZxilQC6tlJsSpesqCRuTkmu/hEDvOtDKlHSStXs0ixOVmccOppJpxBA4Vgd1KzZkub1BB3ldT7oqLgJckrOwBqPK14ZffSB3GiLpZP2lLPZl074mVLNjpZI1cqlR/CIhKEE8xLROsuLPACnZDlNG4lw2fRydSC53AkQMqRP8ATPDYfi2TBLjYNii0Boy3B2UNOEQci1mWnc5QdqYpcWwUOsk7eUH94egejtDi68KwWJRVLa+t8REwlDn/ACmI8mflAIaItBcGscp3lxIiTI9FVOsQD7KiYMRJEZik6ecD7xDky5p8QD2g1hbLygNEomoNMk60Dv8Aq6bhBzOVdlV9FSgfwrUeMOTLm7/jgfmyJ0Mmy4axVJ7bIVpWpJRakqCkuLCgag1XUHSDkfCN7i9jcsURMVUK9MZRI1miR2Rh2mic5O2h7YMZap/Ykd8TaMeS43p6HjXipJ4VaHK0y6fVzCKZadAV10arr6Uj56xzxLmsGuZDyKoJo26m1twX2HxVeabdotj2PAWE3WFWGoN4vBz2WxsuVl5xktOthbS7FNrFU1zUOZVaEXHRF48n5XRjZnNx8jQo9Q8IfgnclQqYk8p6XqSpF7rI1jx0jSLRn0x5hSNg5ChQoAUKFCgBQoUKADMED69r/uI9oR784rnHbHgeA2iuYZSm8utgbcoR9A5IJjn5/wAc3/R7jikAiI25e2HvOhAgFGEwbKUjDTn0t0LCc8RTWEwLExXrmqwyXayyAINDSUFSzW4fPGHOopn7IP5CgoIHca1e/wDtBsbVbiAbhXbQdwrAqkkXc3ZYePNMWjrO3jArjGocDFSqlVjqTnUfWPvUYEWNZPz6Bi1cZI//ACIGdQrSeNIra5VetKsyabQr3t0gZwK8Zw01KXZ+FI7YsFsCvxVX2YjLJF1QK2WV7TFSqlVbjAV4uVrJyqbuUs31iB1kXEgDQEgDdzCnti0WxU0UK6ySr2R74jLJpSt+oJ45zwitntVraIuChrKq9iVp7jEahXxlK1AOgdpNOEWSpQ6Oytd6oYqTUcxO0kjgkCkPapkqlppW7e4qvZSIlL1jdyh94i0XJnR3U4k2Qz6IdNNqwPdD2cygwY0ynknuLZ/PE6capM3oeG3IP/siNvwePeM+yNmUe9EPPg+ezTDJ25Q7kmJ/</a:t>
            </a:r>
            <a:r>
              <a:rPr lang="en-US" sz="1200" kern="1200" dirty="0" err="1">
                <a:solidFill>
                  <a:schemeClr val="tx1"/>
                </a:solidFill>
                <a:effectLst/>
                <a:latin typeface="+mn-lt"/>
                <a:ea typeface="+mn-ea"/>
                <a:cs typeface="+mn-cs"/>
              </a:rPr>
              <a:t>r+p</a:t>
            </a:r>
            <a:r>
              <a:rPr lang="en-US" sz="1200" kern="1200" dirty="0">
                <a:solidFill>
                  <a:schemeClr val="tx1"/>
                </a:solidFill>
                <a:effectLst/>
                <a:latin typeface="+mn-lt"/>
                <a:ea typeface="+mn-ea"/>
                <a:cs typeface="+mn-cs"/>
              </a:rPr>
              <a:t>/r+iWcOSJ8dadraj2oJgtE5JqumEaedVHtJinOIc3mUwrY4s+0kRGcT5xH8qvoLbp7VYX8fqdYfladtllVzzSti0k+17oJbwXW0U3f2MYs4BmU3y7g+wV9oEISSxe04NqCIVx+UePytyjBZ6vzwghGDj81jENJUM1OPwgxsHWeJifH/U3G/WwSykdJSRtKR74MlJxDZqlxOsVBBGggXxkZeXUbkqOxJizYkXT/LVvFO+Js0mbxu5W7wdhxJIAJJrSgqVXZq2rFl1+26Mdj74K2J3KmJLIamDVSkXMvHORmbXXRYTeKkmJWcHOZwBvEaXB04pIorJrpFaK9IZj5wt01ui8eTXTq4+fHLrL2+XMJYPdl3FNPIU24k0UlQoR/bQbjAsfVWNWK8phRrIfTRxI5jqaco3W625aDouOo3fPeOuJU1g1zJeTlNqJ5N5NqF56eaqninXeLY6ZZWtmmZhQoUMijscieTbClgK6NbdmiANx4LMBlTpm1iiW6pbs6SyCCRqSCd5GiPV20Ri8XsLIyUpFiUgAAWAbI10vNAiOPlttcPLbbs59km6kBPSAvIixLoEVeGcJJabW64aISKn3AayaADSRES1E3+KnDWFWZVGU4qleikWqX6I99wrBGIeNspN/U/4UzbRC1ApdFbA2qzn3c035iY8cw5hZyadLq9iU5kpFyR82msV9Y6pxTXbrnDNar6bedAsINRYRS0cYFXMo0Hs+Med4o+EmoSxhAkpAoiYAKnEC4B0Xuo19Ia49GXg8qSlSFoUhQykLSapUnMUkXiMMuPxc+fF4f+B1TbevhX3xGXmT44G0U7xCdwU5myTv/tALuCnupXYoH3xPSZIKUlrM436yY4ZMG6h2U9ximfkXRe2sfZJgF5ojxTvBipFTH/WjVg46O/tiE4LPV+d4jMqJzE9sDraUfFUrYCfdDkV4361LskkVqpI2lI71QO4qWSLX29yh3JrGbGC3T0Wnfu1Ed1kPTi3Nqul1bapT7REVqfT1Pq2XhKTT/Or6KFk8QBAjuMEiM7h+xT21QOMTJtV6ED01j8hMIYhzGdxhOxaz+SD+P09YfTVY1SYs5N4/djfYuGDGqT6j4+7/AHIlX4PXf6lrgT7ojV4O3v6hn8X6Yr+H1X9f1InDS7qqOz/isPRhlwWVVsooRmVT6QKlQ3vFR4IKo6MIo6w+yXD3tw/CH4RrWcNOZydhr8YJl8YF6e74RkUTaDr+yfekCJkTeoDZyQH4l2cIVwhXCNszjCreO3hBjeMB+a/CMM28DcK7VJ/IDBSXtPzxAiLxxF443CcO/NYmThgH5+EYlubHWTX0wOFDBiH621Hu42xPgi4NYMKR3+IRmkvUzimjKJ7hQwQh4Z7NqkgcKiyF4puK+E6dMPE1bSsUzboNlajaKfhJidDm07ASO1MT4lpdy0+tCspJtuobiK1pSL9DzE22plxCVpUKLaWKg6xXsIjGpXS+g1Uofaghp22osIz5Qs7YrHO4ujj5/HrLuMD4QvBM5LZUxJBTrFpU3e6yL9riBpvGetpjy4iPrHBeHQSEuGisyxcdsZLwg+Cxmcyn5TJZmTVRTc08bybOgvPlCw59MdWGcydWprc9PnqHtqpBGFMGvS7qmXm1NuJNClQoRr1jQRYYEiyXeC8KFBFsbnBGMNbKx5alUHSk6U54zyw2zy45XszGE8qPOsf8YuXXyDavq2zzvPXp1gWgb9UCv4wrS0UpNFKFAdAznbGZMLj49XaePj1duQoUKNWxRqMTcdZiQVkj6xhR57KiQn0kG9tesX5wYy8IQa2LNvorBuG2ZprlpZzKQKZaTY4yTcHE5hWwKHNPZDzPmM74CsSFgjCT2UhNFJZTUjlAbFOLAvRmAN9puArvsY8Vr3WBrLd3qHNsO6OfPi/Y5s+D9ih/icIYWzZ4o1uf81Cu6BVP6xvKveDGXix8GkOF76fPZEK8OWVjMuTAraU+uj+0QrdrcFbglXsqth+BzBo3cPn5/wCYDfxhVpHeO+KByYsz+q4N1xEBuzqR4wGoq9xUIqYRcwi+dw8o2BWvRusMCOYbXUjKPH/cIo1zyesjaHMnuUYHVOjSqmpS1j/6yIuYRcwi+/jDhsqq3PQmo3EiIzhxelXz9mM8vCbedY2ErT7LY74X0+lxG59PvWIfhFeEDCcOZx0DTyaU9pcp2QlYQRcXnjqDlOwCnbApnVA1UWknU00VdibN5ghqfeVYjlVbK09VulOMaVdh38RR5SYO14D8pglqcSRYp07QHPzCGhU+bAmZt0IcHcKmJW2Z4gE/SKa+U7r+yJqUiHEm/J+00gfnJidpwJuUx6qwdvMEQhqY8ZLqtrCl+2mHgrT0mTvaSjuRXthFpYtTH+YPsrUPbUO6CWV1NgKv9ZB7hFM3OJ8k3+PuK6Qa0/lDoGnmqIT21AiamxctFXVKftJr2JrxglpRFyVnWVAdyYpmi2Lwdywr8tO2DGn2xclQ11BPs2RNiLFwjKz5Q2r91BEyF6Aneu3jWKplaCblE7Rx2QY24gXVJ01FN1lsQirJsUvyRqv430iZLmtO4H4RWpeToPrD4QW06kCuTsqb9Oa6J0nQ9C9J3Ui0wbhct801UjRnGy3sihQ8OqO34xM27oA+dpglsXhyZYXpocZsWpPCjIDoqQDkPJoHGzo1p0pNmw2x89464kTWDXKOpy2lGiHkjmK1HqK807qi2Pb5WeU2rKQaZqZjtEaJmZZmm1NOISoKFFtLFQoaq3xvhy/XbjljnN4+/j5HjoMep+EDwTLl8qYkQp1m0qavcaF9mdxA9YZ62mPK43DqlVjkKFAChQoUAKN94J8RDhJ/lHQRKtKHKHyirCGUntUcwOkiKHErFZ3CMylluxI5zrhubbF6jpOYDOd5H1Bg+VZkGG2GWVhlApVACiNKlAHLUokkkpSTWsAXDTYSAlIASAAALAALAAMwpCXDGXQoBSSCkgEEGoINoIIvEVuMeF0yzRWekbEjSfhCtDzvHNlKJpwICqVBOSQACRUgAjTbfGbdJ0n7SkD8pET4RngtRUoFRJqbR70mkVbzrfkyNi/9sc/65b76PWpWo/6qe5FDAr6wOmEj7Tp3ZxDXXW8yU/ay/wAqoh5VY6CBtSCscSVCKhxGt5sXLCfRRl+3kwOqcHlyNXJIHblUiVSpi/kSf9Ad6UV7YiWZk+JMJ9FC6cKDvhriFye1uKHmrSn2KwEcIt16b42PA9hSO+DHGJ28fSCNQdBG6/hA6nZ1PSTMEecHe+w9sXIqGCdB6L7x1EhXtKTXdHDNHrO/cg/+yB3cIqNhXQ6HEpcH4kkjhDBOOC7kfUY+ENWkycIzNK8oUDSmjfDIAJ3RxWEl3Fx1fprVk+rX37o4uXlrzNLUfNZJ7VrTErDMqbjML+y00BtJUuggAVTpNmY5gABvAvhzTNTQJqdQrBvLSqLmXFnzn+Z+BpKjuI2w5eE0GwSzQGjKfpvCXQCddISUKJcC8pGznHss4kQWw+EdEr9bJHAfGGowgP6djg4e9wxO1P1sDDJOgIVXsVCpJ0YUdzLUPtKPaokxOmfcN6sr0gFe0DEQmU+M0yNQ5Qn8LgHExIidbzS7e9Tp7OUp3xKaKYmVnxUH/TQOJAsg1uYSL0oOpIp2g91Yr/paFdJv1VqA3ZVaRK2611HPvE/twqmxZImxSmQimrK7edbBLcwnqJ4q/VFc261ocG9KvcINSGk3qXXq5IrvOVZ3xOk2D2HU3lIptVadAticTIJ6A4q+MV3KIPjq1DIAA/HE6Cjrnen+8RYmrBL46qfxfGCGZi/miwVz7Bn1iK1OT1xwMEJyQnpi225Vw3aSeEJNGpmNQ7fjEyJjOKAi4iw8Yrk0644K+ESpUnrjgr4QFLq7jXYJw/WiXDQ3BenbGZx+8GDE9lPy2SzMmpIuaeN9tOgvzhfnGcRhQ644K+EXGD8NFqiScpBtpbUbCYvDPTt4+aZ9ZdV834VwW9LOKZfbU24m9KhQ7dBGgiwwHH1VjFi/J4UZCXhWg+reTQONHbnGlJsMfP2O+Is1g1f1gy2VGiHkg5CtR6i/NO6sdMsvppZploLwVg12ZeQwykqccUEpSNOk6ABUk5gDAyEEkAAkmwAXk5gI+jvBNiKJBnl3kj6U6m3PySDaGwesbCo6bM1SyXmJ+KKMHSfINUU6aLcXdyjgtA1IBFANGsmNA1MpcFU5rCk9JJ0KGY/N0SxBMybTn+I2hdOskK7xdAHEuIZQtZNEVK9VoBVTaqp2qMeV4x4dU+6VkCgsSDWwbjFxjph9K1cgj/CRfk2ZRFgTmokfCMe8po9ELJ6uWkHdzDWMc8vxnyZ/kQPT56qD9kHvgRyaJuKUnWhFOIT7t8dcfa8mre4PcgQK7NIzMo3qcPcoRMjKRx+cdT46h6JoDsybDAL0+75Rfrq+MEHCITcy1TODypB3FykRqnEK6LLIVoIWanzSV9h4mKVFe9MZXTGVruVxznaDArkulXQofNIordmVut1Qc5hKlnIMb0KH54Gcwgk3yzH/AJh7LoiouK1xA0DhD0Tik6doJSr1hbxrB6sJMqoHJVJpnQ64lVNqyuu+GlEqakNv0z5LraiNqC0k7wSNcUaFOEXz0Jh30VLUO85KuzZDFYSmM9CdbKCeJRCU1KG519I1soV2h0d0OEqxmnCBo5JwdxIhmCShCekanqpPeq7hXdHVvlVlgGgWDbrOs2wNSl9kdCoDEJMTJMQsjKNB3gADSSbhrgxp4Jsb5yuuM2pAvHpG3ZnVSmS0E9O/qDpfa6vadWeJDME2CiU6B7zerfETMi8rotOK2IUe4QezgGbN0s9vbUO8CJpXQdBidtUFDF+aF7YT6TjSfaWIlawK5nclxQVNX2jQaTkqMTuJ3ECFQW2igqo5IzaSNQ95oImTg9KOjMS5OdRWTT0QlJ48KQvoSbzMs/8AmO//AA4W4nZzcxTo2a687jm3Q9tyOJlG/wCpa9V79qJUyyP6hr1Xv24Wy6SNuwSh2B0S6PLt8Hf24IZlkmp5Zqgvscs4ohbTsQwquwXnV7zEpfrbdmArcLqRApCbg82B9up1nmX90OSyPKt8VfpiUpw7EiXIHDA8o3xPwh4Z/wAxv1v7QBOHomL3NSdah3H3mAuR/wAxv1v7RKprmpHKN3qPSzGidHmmFollg3C62lApO0ZjGyksIszbam1pStKhRbSwClQ1Ax5vkf5jfrH4RMwsoIKXUAjzlfCHLpvx8uur3Gixe8FsnLTpnG1KWhNrTS7eSXbVRJtVQUya3X2kAxvYyuBMZ2imjrieVuBTWhGkkgRdpwu341msWg/COiZyuiTc3j3FhWMxjrh8Mo5NJ56hbqHxgrCuMLTSCoGppZojzHC0yHlqcU+3U6nf24Wec9ROeXjFfMzFc8AOuwQ4yj+oa9V79uIFSqP6lng9+1GcrnlRLc5T0/b/AN3ftvrnHIsFSCTdMy+8uDvbhP4L5QVD8uVCpVR0CoHj84Ch08c8PcOVTOLgZa4tVYEePRLKvRfZP54jXi5OZmFn0clfskxU0uWK4vhVi9y7yNSh4w7RrugV9spNu4i0HWDnEGv4Gmk9KWfH+kv4QLRxFQpCsk3pUlQG22lDrFDFRQMwzKoaiCFpQroqAOdKiBwVcd9Dtvgd1JSaEUOuyKOHmYr0wFa+iriL94MNKW+uoaimvaDEJMINqNwJ3QQ1g3jDOC6af+8WffByMPTibXJp1Pm5VVncbtp7YUKCwWRxzGucN0w4kaAq3ec57NQhhxjnD/1T+5xQ7jChQahahqsMTCulMPHa6s++GKfKukonaSe+FChEllm8o0FBnJNwGcnQBBbj46KejwKj1le4ZttSVCiCdQqJkKhQoCTIXEyFx2FAVEMDKOgC0nQPfeBTSREqn60AFEi4Z66TpMKFEodQ5EyFxyFCoTIVCLkKFCJ0KqQBnu1mHzT3ONLhYNgFK7798KFAEJdhvL/O6FCgBfSIJRhh1NgWYUKBWOVnpF/EFuKopROUCnfen8QTFU49HIUUe9+wy3IgWuFCijgda4iDpSag0IuMKFDMn0pWCpApnUjR5ydKdV42WwCaDRHYUOHDkzrqei6tPorUO4xInDs2Lpp8f6q/1QoUNRxxlnf6p7esnvhDGmdH/UuHaawoUGj1HVYzzKr5h9J0pWojgTXtiP8Ai02bROub31p7CYUKHINR/9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endParaRPr lang="en-US" sz="1200" kern="1200" dirty="0">
              <a:solidFill>
                <a:schemeClr val="tx1"/>
              </a:solidFill>
              <a:effectLst/>
              <a:latin typeface="+mn-lt"/>
              <a:ea typeface="+mn-ea"/>
              <a:cs typeface="+mn-cs"/>
            </a:endParaRPr>
          </a:p>
          <a:p>
            <a:r>
              <a:rPr lang="en-US" dirty="0"/>
              <a:t>https://media-private.canva.com/MADUH6u9ziE/1/thumbnail.jpg?response-expires=Mon%2C%2018%20Mar%202019%2017%3A40%3A58%20GMT&amp;X-Amz-Algorithm=AWS4-HMAC-SHA256&amp;X-Amz-Date=20190318T153640Z&amp;X-Amz-SignedHeaders=host&amp;X-Amz-Expires=7457&amp;X-Amz-Credential=AKIAJWF6QO3UH4PAAJ6Q%2F20190318%2Fus-east-1%2Fs3%2Faws4_request&amp;X-Amz-Signature=e37267810de460b5ea86ee26cbbae248f7a30cf1aee71597af835cbf136f7e5c</a:t>
            </a:r>
          </a:p>
          <a:p>
            <a:endParaRPr lang="en-US" dirty="0"/>
          </a:p>
          <a:p>
            <a:r>
              <a:rPr lang="en-US" dirty="0"/>
              <a:t>https://media-private.canva.com/MADUH9_0DGI/1/thumbnail.jpg?response-expires=Mon%2C%2018%20Mar%202019%2018%3A30%3A15%20GMT&amp;X-Amz-Algorithm=AWS4-HMAC-SHA256&amp;X-Amz-Date=20190318T153640Z&amp;X-Amz-SignedHeaders=host&amp;X-Amz-Expires=10414&amp;X-Amz-Credential=AKIAJWF6QO3UH4PAAJ6Q%2F20190318%2Fus-east-1%2Fs3%2Faws4_request&amp;X-Amz-Signature=d52e251de8714f5e861a54e817812e52ff0e7767d2a3a85f4897f441003a7774</a:t>
            </a:r>
          </a:p>
          <a:p>
            <a:endParaRPr lang="en-US" dirty="0"/>
          </a:p>
          <a:p>
            <a:r>
              <a:rPr lang="en-US" dirty="0"/>
              <a:t>https://encrypted-tbn0.gstatic.com/images?q=tbn:ANd9GcSmPvqQYe9i4zjNAPBCFN9Xo5tBoyGRHaiompzw9pxNJ0r26xL2</a:t>
            </a:r>
          </a:p>
          <a:p>
            <a:endParaRPr lang="en-US" dirty="0"/>
          </a:p>
          <a:p>
            <a:endParaRPr lang="en-US" dirty="0"/>
          </a:p>
        </p:txBody>
      </p:sp>
      <p:sp>
        <p:nvSpPr>
          <p:cNvPr id="4" name="Slide Number Placeholder 3"/>
          <p:cNvSpPr>
            <a:spLocks noGrp="1"/>
          </p:cNvSpPr>
          <p:nvPr>
            <p:ph type="sldNum" sz="quarter" idx="5"/>
          </p:nvPr>
        </p:nvSpPr>
        <p:spPr/>
        <p:txBody>
          <a:bodyPr/>
          <a:lstStyle/>
          <a:p>
            <a:fld id="{1E618316-C6A7-254D-94C5-7C2575850A03}" type="slidenum">
              <a:rPr lang="en-US" smtClean="0"/>
              <a:t>18</a:t>
            </a:fld>
            <a:endParaRPr lang="en-US" dirty="0"/>
          </a:p>
        </p:txBody>
      </p:sp>
    </p:spTree>
    <p:extLst>
      <p:ext uri="{BB962C8B-B14F-4D97-AF65-F5344CB8AC3E}">
        <p14:creationId xmlns:p14="http://schemas.microsoft.com/office/powerpoint/2010/main" val="950548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Image:</a:t>
            </a:r>
          </a:p>
          <a:p>
            <a:r>
              <a:rPr lang="en-US" dirty="0" err="1"/>
              <a:t>data:image</a:t>
            </a:r>
            <a:r>
              <a:rPr lang="en-US" dirty="0"/>
              <a:t>/jpeg;base64,/9j/4AAQSkZJRgABAQAAAQABAAD/2wCEAAkGBxISEhUSExIWFhUWGR0YGBgYGBkYIBcYHxcaGB8YHRsdHSggHRslGxgXITEhJSkrLi4uFx8zODMtNygtLisBCgoKDg0OGxAQGy8lICUuLS0tLy0tLS0tLS0tLS0tLS0tLS0tLS0tLS0tLS0tLS0tLS0tLS0tLS0tLS0tLS0tLf/AABEIAKEBOAMBEQACEQEDEQH/</a:t>
            </a:r>
            <a:r>
              <a:rPr lang="en-US" dirty="0" err="1"/>
              <a:t>xAAcAAACAgMBAQAAAAAAAAAAAAAEBgAFAgMHAQj</a:t>
            </a:r>
            <a:r>
              <a:rPr lang="en-US" dirty="0"/>
              <a:t>/xABKEAACAQIDBQQGBwUFBgYDAAABAgMAEQQSIQUGMUFREyJhcQcygZGhsRRCUlNywdEWIzNigkOSouHwFSQ0ssLxFzVEVHSzc4OT/8QAGwEAAQUBAQAAAAAAAAAAAAAAAAECAwQFBgf/xAA6EQACAgEDAwIDBwMDAgcBAAABAgADEQQSMQUhQRNRFCIyFSMzYXGBoQZSkUKxwTRDJERictHh8Bb/2gAMAwEAAhEDEQA/AOgbF2Ck0edmYG5Fhbl7Kw9LoltTcTKyVhhmWH7JxfeP8P0qz9mJ7mP9ESfsnF94/wAP0o+zE9zD0RJ+ycX3j/D9KPsxPcw9EQLaeyMJh0zzYgoPErc+AFrk+VPTpAc4XMjsFdYyxiNtLeOIG0EbkfakIF/JQPma0a/6aTHzMZm2a0A/IIJFvI1+9GCPBiD79akP9NU+GMjGtbyI4btvg8Z3VkkSS18jZbn8Jt3hVC/oQq7knEv0W129s95ZbX2VhcMoaWVwCbAAAknwFqgXpSNwTJL2qpGXMywuwoZ4u1glY3By3ta40sdLjXSj7KrBwSY6sJam5DNsO7cXdR5SJCLlQR7bXF7UHpScgnEeKxwT3m591YgCTI+mvL9Kis6fWiliT2jxSIFg9jQSNlzSDpfLr8Ky9G9Gos9MZEe2lAGYa+6sQFzIwHU5f0rVbp1SjJaR+iJUYvCYddEd3PXQD321rMuNCdkJMQ1CAdgKp+pE9ISdgOtHqGHpCTsRR6kPSEs9n7Pw8lgXdG8Stj5G1aGmWi3sSQYoqEtf2Ti+8f4fpWj9mV+5i+iJWbYwGEwuXtZnBbgAATbrw4U9ekq3BMrX2VUY3nmG4TdyCRFdJWKsLg6aj3U09LQdsmToiOu5T2m79k4vvH+H6Un2YnuY70RJ+ycX3j/D9KPsxPcw9ETRi93YY1LNI4VRcnTQD2UDpaE4BMDUoGYFhcBg5PUxNz0zKD7iL05ukbecxoRDwYcu7cJ/</a:t>
            </a:r>
            <a:r>
              <a:rPr lang="en-US" dirty="0" err="1"/>
              <a:t>tH</a:t>
            </a:r>
            <a:r>
              <a:rPr lang="en-US" dirty="0"/>
              <a:t>/w/pTPs1PJMd6I95mu7EJ/</a:t>
            </a:r>
            <a:r>
              <a:rPr lang="en-US" dirty="0" err="1"/>
              <a:t>tW</a:t>
            </a:r>
            <a:r>
              <a:rPr lang="en-US" dirty="0"/>
              <a:t>/w/pR9m1+5h6Imf7JxfeP8P0pfsyv3MPREHx26wVCYyzNyBIF+vLjTk6XVnuTGPVgfLNke68RsDIwa1yt1NvhSHpae5jhUJs/ZOL7x/h+lJ9mJ7mL6Ik/ZOL7x/h+lH2YnuYeiJP2Ti+8f4fpR9mJ7mHoiT9k4vvH+H6UfZie5h6IlJvHhsPhAt2kd2vZQVGg5k20FRWaGtPJkF5SsTRu59HxTdmTJG9rgXUhh4Gw18KbXoq3OMmModbDjzGL9k4vvH+H6VP8AZie5lr0RKrbmyFw+QqzHM1tbefKqer0q04IMY6BZebpfwB+I1odO/CklX0w/au0o8PG0srZVX4nkAOZNaVdbO21Ytlq1ruac12r6Sp2YiBFjXkWGZj8bD41q19OUD5zMi3qTk/IJTTb7Y9v7cj8KqPyqwNFSPErnW3HzKPFYp5WzSOzt1Yk1YVFUYUSuzs5yxmqnRklEJsw2IaN1kQkMpupHIimuoYYMcjFSCJ1bamNwOPhjz4lI3ADesO6SNQQawvRtrY4E2LxTqkAZsGMG7mEhhhWOGQOouc1wbkm5OlV7N2ckS3pakqTYhh0mFQsHKjMvA9KaGIGJOUBOfM04SVypEyqpuQLHRhytRYisMDuI1Gb/AFTAYaKAGThYcze3gKyq9Dp9ITaJMXJHeLW09pvMei8l/XqayNVrHuP5SMmAVSiSUQkohJRCSiEZ93dpF/3bm7D1T1H6iuh6brC49NuY4GTeTdpMWUYuUZdLixuDysa20sKynq9EmowSeJabNwSwRLEl8qiwv8/fTCcnMs1VCpAg8QmkkklEIsb9YrLhnH2iF+Nz8qn0q5tEivOEnMmNbGJnzbBtCaP1JHHkT8qY1SHkRwdhwZY4fe/FJxZXH8yj5ixqFtFW0kF7iWuF3+I9eIjxRvyP61Xbp/8AaZKNT7iNeD3ii7JJpHCJJ6pfTXXT4GqgqfeUHfEmNqBdxMzOPwbP2yyxlwCBaQC/hxt76k2WAbSO0i9SoncD3hOzNrJKgYlVN7FSw5flTbKihxH13K4zD1lU8CPeKjwZJuHvM70kXMlEWJm/mwZZmSaJcxVcrKONr3BHXnVbUVlu4lHV0M+GWBbk7uzpOJ5UKBAbA8WJFuHSxNMoqYNkyPS6dg25p0Crk0ot75cIvxH5VldT4WQ3eIVul/AH4jU3T/wotX0xD9K+0GbEJBfuogYjqzX19gHxNdP06sBS8yepWEuEiNWlMySiLJREkohJRCSiE8ohCMHjJIWDRSMjDmpt/</a:t>
            </a:r>
            <a:r>
              <a:rPr lang="en-US" dirty="0" err="1"/>
              <a:t>wB</a:t>
            </a:r>
            <a:r>
              <a:rPr lang="en-US" dirty="0"/>
              <a:t>/bTXrVxhhJEsZDlTidV3F3w+lfuZrCYC4I0DgcTbkfCsXV6T0vmXibWj1nq/K3MasdgkmXK4uL3FjYg9QRVNXK9xLroGHeLu8WNZn7K1lXxvfTjXO9V1GX9MQyeJTVjwkohJRCSiElEJKITbhcSInWQmwU3J8OfwqfTOUtBEcilmAEAx3pVs5EOHug4F2sT42ANq6c6j8pv19EJXLN3g//</a:t>
            </a:r>
            <a:r>
              <a:rPr lang="en-US" dirty="0" err="1"/>
              <a:t>itL</a:t>
            </a:r>
            <a:r>
              <a:rPr lang="en-US" dirty="0"/>
              <a:t>/wC2T++f0o+I/</a:t>
            </a:r>
            <a:r>
              <a:rPr lang="en-US" dirty="0" err="1"/>
              <a:t>KSfYY</a:t>
            </a:r>
            <a:r>
              <a:rPr lang="en-US" dirty="0"/>
              <a:t>/</a:t>
            </a:r>
            <a:r>
              <a:rPr lang="en-US" dirty="0" err="1"/>
              <a:t>uk</a:t>
            </a:r>
            <a:r>
              <a:rPr lang="en-US" dirty="0"/>
              <a:t>/8AFaX/ANsn98/pR8R+UPsMf3R13R3qix6MVUo6WzoeV+BB5g2NTJYGEydZo30zYPce8XvSNiv4UfUlz8h+daWgXuWmTqTwIu7MwcTxszvZh42t4+NXnZge0rAAiMG4W0MLGkgkZVkLXu3NbaAE+3SqmqSwkEcSehlA7xc2nhxPPM2GS8ebS2g9g8Tc2q1WSqANzIXGW7Snym9ufD28KlJwMxgHeMW/7hEw2HHBEvb2BfyNVenjLM5kfUmwFWJtakyoRgsUYySADcWINNZQY9XKzYL9nnEtmv6oJHupu0ZxiP3HGQZ4NoTr/</a:t>
            </a:r>
            <a:r>
              <a:rPr lang="en-US" dirty="0" err="1"/>
              <a:t>ayg</a:t>
            </a:r>
            <a:r>
              <a:rPr lang="en-US" dirty="0"/>
              <a:t>/jYfnR6VZ8CJ6tg8mZDbGJH/</a:t>
            </a:r>
            <a:r>
              <a:rPr lang="en-US" dirty="0" err="1"/>
              <a:t>AKiX</a:t>
            </a:r>
            <a:r>
              <a:rPr lang="en-US" dirty="0"/>
              <a:t>/wDo360noV/2iHr2f3GW+yd+MZCwzSGVOaya+5uIPvqCzRVuOwxJ6tdah7nMb94o8VtODDzYCbsxcl1LlCG0GpAN8pvp41mqFpcrYJ0OmvR03R3wqsEUMczAAE9TbU++qh5imUG+XCL8R+VZPU+FkN3iFbpfwB+I1N078KLV9M576VMIVxayfVkjFvNSQR8R766npzg1lfaY/UkIs3flK/dnYcU8M0snansioCxAMTfw51LqL2Rgq+feRaehbFLN4hmG3fwrDEORigsITuZAJCWvfu9OFRNqLBgdu8lXTVnJ79pmm6cLTYdVeURzxu+VwFdCo5job/Cj4twpJHcERPhE3AA9iDJg914DhopnGJcyFhaFQ9rMRrppwpG1T7yox+8culTZuOf2miDdVJsPNNCz545GCI9gWVRcgj7dr+6nHVMjhWjBpQyFlm7C7qwFkzvIFOE+kNa176XA04ammtq32kj3xHLpEyM+2YK+72HmiSfCzNkMqxSCUAFCxFm05d4VINS6Eq474yMRh0yMA1Z7ZwZu3h3dw8CSW7dHjtlaRRkm1scrLw9tNo1LuwzjB/iLdpkRTjPb+YubLxpgmjmXQowPs5j3Xq3cgdCDKtTlHBE+g0a4B61zLdp1AORmIeMkzSO3Vj8643UNusY/nGmE4aOMRGR1LEOF420tep6krFRdhnvFmyXBJZ2F7dmHUHiLm1vGpG0y4JX2yIYmqDBhkj5FnKk+FhUaabci+5MMTPsonzqikFASDe+YDjccqd6dT5VR3H8wmS9j2Zk7I6MFtnPMceFAFPpF9v8AMPEwyRoisyFi9za9sq3t01NJsqRQWHP8QlTvVB2cUyg6ZCQfAi4pvphLgBLOjH36/</a:t>
            </a:r>
            <a:r>
              <a:rPr lang="en-US" dirty="0" err="1"/>
              <a:t>rEbc</a:t>
            </a:r>
            <a:r>
              <a:rPr lang="en-US" dirty="0"/>
              <a:t>/BJPjIYpBdHLAj+hj87VuVgFsGddrrGrpLLyI0by+jSWO74Vu0X7s6MPI8G8tD51K9GO4mdpesK3y2jH5xCmiZGKupVhoQwII9hquRibSurDKnMePRE1sRN/</a:t>
            </a:r>
            <a:r>
              <a:rPr lang="en-US" dirty="0" err="1"/>
              <a:t>wDi</a:t>
            </a:r>
            <a:r>
              <a:rPr lang="en-US" dirty="0"/>
              <a:t>/wCoVPRyZj9b/DX9Zt3yxYOM1GZYwqkX4/WI+NdDo0xV+s4u8/PDNkbR2ezfvogoA0BS4v4leXnRaluPlgjJnvGiODZk4yqMOfLKp/I1TzcvfvLGKzKTaewXwpP0Z1KvqFcXII6MPOrNd3qfUJC9e3iKeyMKzYuONhrnu3s7x+VWL3AqJkVa5cTHfrE58Y45IFX4An4mn6BMUg+8z9e+64j2lPNgpERJGWySXyH7VuNWw6lio5EqlCAG8Ge4PBSS5hGubIpdvBRxND2KnMERm4kfByLGkxWyOTkbqQdaQOrEqORAowAaWcOz5p2hMiG0oKxkWBe19bcbeNRG1Fzg8SYVM5GRzJid1sUjEdkdASLlQSo52vQuqrI5iNpnEoxViV51T0RE/R5hyEunnkW/5VjdSA3ibfTCdhj5WdNOLe+XCL8R+VZXU+FkN3iFbpfwB+I1N078KLV9MpfSphlbCByQGRwVueN+6QOuhv7K3ensRbgSp1FQa8xA2RtvsMLiIlLrJIVKMulrHXW9xpWnbRvsUngTLqv2Vso5M27L3keKHEgvJ20uTK97kZb8STfgabZpgzLgdhHV6kqrZPcywwe9kfaYaWXO0kUciSNYXbN6ut9ba1E2kbDKvBIki6pcqW5AM9w28WGOGihd8VG0ZY3hIW92J1vx40jaawOWAB/WOGprKbSSP0gJ3gWKMLAZM6YgzKz2uVykWYjiTfXzqX4cscv7YkXxAVcJ75lvNvhhnn7QpIsZw5hIUC4JI4a2sBUA0dgTA5zmT/GVl8njGJVSbcwsUS4fDwu0RkEkpmIvJa3d00AsKlGnsdt7nvjtiQm+tF2IO3mFYveTDrBNHEcQ/bDKI5SpSLX6vPTl7Kamms3gtgY9vMe+pTYQMnPv4i7sLZ5xE8cQ4MwzHoo1Y+6rV9grQkyrp6mtsCgTvQnQC2ZfeK5onM6gVsBjERsQLOw8T86424Ysb9Ywgg94fhZymHYi1+0HEA8uhq3Vaa9Oce8PE9weLciZy3eyCx/q5UU3sQ7E98QE2w4wlYndr2kNyeQsKkS7KKW9/wDiLma4cK0RkdtAFYKbjvE6C1NSs1FmbiJjEHT/AIdvxr8jUCn/AMOR+cPE2yYdpY4sguVBVhcaa8T4VKyG1E2+OYYlZvlIDHNY3Cx5b9bLakdgbxjxgS1o/wAdf1iT6P8A/wAxw34m/wDratqn651PU/8Ap2ndMbjI4lLyOqKOJYgCrxIHM5FK2c4UZM5Nv9vZhcUOzhgDkf2zAgj8PM+3TwqrbYp7CdH07Q3VHc7YHtMfRMpOImt91/1Cm08mHWvwl/WE7y7CkE7sW9c5hcW9nsrap1oVQpE5B6CTkSkk2dIPq38tatrq628yA0OILJGRxUjzFTh1bgyMqRzM4sZIvquwt4n5UuxfaJkxg3KBfEPMxuVUknxOnyBqlrThAo8yejksYpbQxHaSySfaYn4/pWnSu1AJh2tucmXm2v8Ay/Aecv8AzCq9X/UPLFv4CT3cj1sV/wDGk+VGs4X9Yuj5b9Je7E2F9KwWCzfw4zIz24t3jZB4m3uvVWy707XxycSzVT6lS54Eq9j7TfEbUhdhlCtkROSKFIC2+dTW1hNOZDXYX1AmnaO7+NUzPpku7H96h7tyeGa/DlTq7qiAMd/0jbKrQSc/zKHERocvZZjpdgRwq0pI+qVWAP0zp/olS2Ec9ZW+CqPyrI6ifvZs9NH3ZjvVCaMW98uEX4j8qyup8LIbvEK3S/gD8Rqbp34UWr6Zy/0g7RebGSKScsRyKOQ01PmSa63RVhawfeYeutLWke0WquSlJRCSiElEJKISUQkpYTEvasrUdUSlymO4nT9P/pq3VVC3cADLDCbJlkdY88cbuAVV3ykg8NADa/K9r1h6rV26k9+w9p1XT9FpOnISAWPk4zB9p4R4JDE7XddGAzaHpdgL+yqJBE3NPdVcu5V7fpGvdTGZ4cpPeQ2PlxB/10rG1le18+85XrOm9K7cODLqqmZjyUZhJRmE9vSlieTCeUmYT0GlDEcQnkuzHxEUyINezb2m2g9pq5oaDbZn2ljSMFuUn3nNdjbQfCzpMqgvGTYN1yldfK9bSnacztLqlvrK57GZbY21iMU2eeQueQ4KvgFGg+dDOW5iUaWqkYQQCmyxOiehzCv2s0tu4FCX6te9h5AfGrOnB7mYPW7F2qnmP22tnHEXUaW4E8jU5Hec9NWD3WhUfvLuTzuRbysadiJNGN3NgcEBmUH2/wCdPRihyI1lDDBnNN4NjyYSUxvqDqrcmXr59RW3TaLFzM+xChxDdlY5cPhJXY9+a6Ri3GygE+QLVBbU1ty44ERrlrqOeTxFMVqTFjjNsefE7PwfYx58va5tVFrsLcSOhrPFq13uWl81NZQm2TdzZU2GfELMmQthZCBdTcWtyJo1Fq2BSvvF09bVlt3tNM+Oki2dgGjYgrI7aHmHNr/H30LWHucERpsKUoQfMs8Hh0kxuEx0QtHOxzr9iYKcw8L2JqN2K1NU3j/aSooa1bV88/rKTHbpY4ySMIDYsxBzpwzE/a6VYr1FQUCQWae3cTKDC4lkOZTrb4GrTKGGDKisVM656MSBhMvE52Ym2neN/</a:t>
            </a:r>
            <a:r>
              <a:rPr lang="en-US" dirty="0" err="1"/>
              <a:t>wDKsLW</a:t>
            </a:r>
            <a:r>
              <a:rPr lang="en-US" dirty="0"/>
              <a:t>/ize0H4WI31Ul6Le+XCL8R+VZXU+FkN3iFbpfwB+I1N078KLV9M5x6S9ltFizLbuTC4P8wFiPgD7a6vQWhq9vkTG6hUVs3eDFGr0z5KISUQkohJRCSiEyjQsQqgkk2AHEmkZgoyY9ELsFHmaElAcMRcBgSOoB4VxWpt9S4v8AnPXdBpjRo1q84jTt7AfTcT2+DdX7RVZlzBWhKqqksDqALDhTWG45Eq6e8aeo1XD/AO5q2i3+08WzRaIFC5jlGbKpOaxIPeI91IRuMfRZ8JT83k8Sn2bjWws125aOAQdPMaG1VdRRvXEsaqpdZR2/</a:t>
            </a:r>
            <a:r>
              <a:rPr lang="en-US" dirty="0" err="1"/>
              <a:t>adE</a:t>
            </a:r>
            <a:r>
              <a:rPr lang="en-US" dirty="0"/>
              <a:t>/7/nWEyFTgzimUqSDJTYklEJKISUQm3D4dnOVRc/LxNTU0Pa21RCNGz+zgjXLd85sWQZrn8gK6rSaP0Ex58xN4A7QXG7tYeeSRpMHDm+q5AJY9WAsffU5Ssy0ms1KDarECaRuPg+5fDQ6evZD3vLXSk9NPaSfH6r+8zw7mYNc5+hwsPqKFIPkSTak9NPaH2hqv7zL7AQxxoqIixgC4QADKPIU4YErM7OcscmFUsSSiElEJUby7DTFwmNrBhqjfZb9DzqWm01tmR2IHGJy7fHZ7YeLCQuLMEdm/EX1/KtjR2ByzTG16ldoixarsz8TISEcGI9ppp2mO+YcZkznqfeaXaPaIS3vPCeVLiJmQMRwJ99JgQyZ72rfab3mjavtF3N7n/MxpY2di3BWRcFhsoGU5y/Ud42Irn9ac3GdDosipY21Vl2Le+XCL8R+VZXU+FkN3iFbpf8ADj8Rqbp34UWr6YVtvZ8U8TRypnHG3O/VTyNaK3NUdy8xbKlsG1pyveTcefD9+IGWLjoLsngwHG3UVs6bXLYMN2MxNRoWr7r3EVKvyjJREkohC9k4Lt5khzhM5y5iLgHl+lMtfYhb2klSb3C+8eI/RjbWXFgDnZAPiWrMbqfsJpDpoH1NLfZuF2Xgg2SaMyFSM7OGbUW0toPZVC/WNZ2Yy1QNNp2Bz3nJMDs8vKiMRGrNYu3BR1NZIGTOxbrukCZDgmWEW2Tgp2bCxgZboHkzOZFvqTYhQDa9gKcDg9oqWV6xPmcfoJt3nxEV8Pi4F7GSZGZ0H1WvlLL4NdqVvcSXShjuqfuBxFliALDpUeJpBsTv8uy+1w8TqO+I1/qGUaedN1uiFq715nD3D5z+sXmUg2IsRXOMCpwZDPKSEIwOF7VwgIBPWp9PT6zhc4hLiLdg270ljf6o0t7eddCnTKEbPP6xuxiO5lvhtmRxtmUWOXLxNreXC9Xq0WtdqjAjtgzmbpoyI2EYANjltpram3bih28yWsKGGeIsbuwzia7BwNc+a+vv53rE0CXi75uPM1NY1Jr7c+I3VvzJkohNGIi4soXOBZSfl5U0/lCLm9e+ceCASwkmIvkB0XldjyFwfdQDL+i6e+p78D3iHiPSTjmPd7NB0C3+JNG6bS9GoHJMFk392gf7YDyRR+VGTJV6Vpx4gsm+GPbjin9lh8hRkyUdO0w/0Sp2pjp57dpM7leGZibXqWq5k8ytrOlU2r8qjIlO4ccb/GrPrZ8zAbQms4KTDWjf+cb6OP8AT/EIweIIYAnQ6VZ097BsZ7TO12iVqywGCJZ3rVnNT2iJJRCbsHhHldY41LOxsABf2+A8aa7hBkx6IXOBO57O2aYYYIVe3Z2v/NbiPfXM3PvctOmqr2IFltTZLFvfLhF+I/KsrqfCyG7xCN1GAw9zoAWual6ecU5MdSMjAmttv4csXszFbhSqsQR1votPOqrzmXxorfIxB8Tvco4IB+J1+S3NRtrwPEsp0xm8/wARP29JhsSczIit9qNWBPncgH2inV9bur4PaK/9O02DuDn9ZQnZUd9HYDxAq4P6lPG2Uz/SQHffOlQ7s4FMFkdR2ZGdpGPeBI9bNyPgKsjW2MfUzMyzR1VKUbxOSbU/cylsOxZFYFHIsdNQSPOprOqb12gTECqH+Uw/FbTlns0kjPfXU6e7gKxGYk94WWOx+YzRTJHJRCeEURyuynKmC7Qwnad65zWA1OlhwHhS5nQdN67ZSdtvdffzK3B7NmmcRRxszsbAAHyuTwA8acFJ4naDV1FPUDdp9J7NgMcUaE3KoqnzAAq8B2nK2NuYmA7Z2OJe+mj/APN/nWbrdALRuXmRkRVljKmzAgjka510ZDhhGyv2ptxcIBJxe/cX7R/SrOiqd7AV8SWmou3aL+L9ImPkOZZFjHJURdPawJNdxVUjLma6aOrEL2b6TMZGf3oSVfFcje9dPhTm06niI+hrPEdMH6SME8TOxZHUfwyLlj0UjQ1AdOwOJSbRWBsCJ+0/Sdi3Y9iscS8rrnb2km3wqZdMvmXE0CAfNC9h+lCUMFxSKy/bjGUjzW9j7LUj6Yf6Yy3QDHyRl343jZMCk+EfSVgvaD6qkE314G4trwqmwK9jE6fpVe/Zb48Sn9GO8GJmlkildpFC5gW1Km9rX6H8qQd5a6rpKalDIMGKW+DtJNJKzL/FeMKLAqFPPrUI7OQJo9OASsKB4zKCpJpSUQkohJRCSiGJ5RmN2D2hWybCeEkAjtUvccs4pwYgyvqaEapgR4ne5dgYVvWw8R/oX9KmF9g4YzhDRWeVivvjuNE8XaYWNY5E1yqAocdOl+hq1ptaythzkSnqdArD7sd4gbKEKB+2g7Qm2UZ2TLxvfKdeXuqLW9XCnbVNTpn9MPau/UdgfEvNlbznDfwcNAgPGwa582JJNZD9Rtc/NOhT+nNNWPlyI2bF3rgxMsfaAxyC4UXurE+PXzp1d6ue/MoavpNtI3L3EcBVuZUXN8uEX4j8qyup8LIbvEDjB/2dJbkSSOqhgSPaL02nPwhxLnTMequfeKOBw8uJlWMNq3W9lA4m3QVQqRrn2zrb3r01ZciO+F3LwyAZ8znnc2HuFa6aCpeZgWdVvfjtNe2Nz4WjJgGRwLjUkN4G/wA6S7Q1suV5i6fqdqPiw5E552gtesUISds6K7UJVWbGPaZ4/aOIxCIhDGNAFVVBtccz1NbKbtgE8v1+pbU2llHyyukw7gd5GA8QRRgiUCrDkTARZQNLA8NOPlQcxCDNq4ZzwRtP5TRtMcEb2kGGe5GRrjiMp0owYbG9pPosn3b/AN0/pRgw2N7TySBl1ZWA8QRRgxCrDkRp3N3lGGinWQXVF7RBzvwK36E2Pvq5o1NjbBL+l1fpoQ37QeD0mYkSZnjQx31QA3A8Gvxrdbpybex7xi9Tfd3HadUw2IV0WRT3WUMD4EXrIYYODNpWDDMBm2fFOTJmzAjKLcrHiKq36au4fMIYyczh2+smbFyKrZljORfZx+N6fR0401/L3mzp6dtYPvKJCRVil3rPEnUkTeK0wcjMnElLFkohJRCdJ9EswlXEYWRQ8VlcKwuNSQRr1sDVTUqOxmbrcowdexnRdm7Jgw4KwxJGDxyi1/OqkoWXWWHLnM4tvhGFnmHZkMZnPacith3R5GoP+4e/7TqtASa1OfHEz2NHAmCmxEmHWZklRAGLCwa3Q1KvEbqTY+pWpGxkTfitjw4hMJNBH2PbzGFkuWAIBOdb8rKdPKjGYxNRZSXSw52jIMIibAyYk4IYUBCxiWYMc+cXGc8rZhwpe3EYRqFq9ff+ePGILgdnxYfDzzywid45uxCknKtuLtbrypOJJbc9tiIrbQRmaMXjMGOynTDxksrCXD5myqwOji2ouBw8aXtzHpVqCGrLccGG7fkwsUWHZcFHeeESXzv3CemutvGgkSHTJc7tmw/KcfrFXCtZ0PRlPuYGmzVsGUP6Tr2/u+EmB7JY41ZpAWu17AC2mnOksfbOW0GgXUE7jxNr7c+lYOJspTtluwvwFyND0JHGsTq+vapQqcmOp0wrvPnbKTd/crtXZpT+6B7tjYv+gFTaAfEJvM0dZ1b01C1/VGXG7q4UJlTDKxuBxII8Sb3q9ZUoHyjMx16jqd2d8o29HrdtpLaHjf6wP2eFvbTPhDuzntNL7b+6wR838R9w8WRVW5OUAXJuTbqaugYGJgM24kxf3y4RfiPyrL6nwsr3eJnsCEPg2Q8Gzj3i1P0S7tORJdK20g/nFLceXLjFU8WVl9tr/wDSaq6D5bsGdR1Ub9PuEdttbBXEspaWRQotlRrA+da1tIs5MwKdSah2A/eF7OwceHjEaGyjhma5ufE05VCDEjdmsbcZzr0hzRCUQRRouXvuQACWbl7tfbVa1VB7CZPUdZY33W7tAdzcZIMTHGJGCHOcoJtfIx4cONFRO6UdK7bwMzPZ2LknixcMjs57PtEzEnVGBsL+dKpzkGPrYuHUy42hgBIuDgA1heON/wCtBI3yNPIzgSd0yFX2mLzyzQTPFMsROLfvNJ2d1CAAX9g0oySDj3iEl0JU47wTZizGPFj6QvaDsv3va6cft+WlNXOD3jKw21hnv7yrxGKxMUqA4ouTl1SUsLZuBIPwpmSDzICXVwCZnvhi5GxMqM7FFfRSSQNOQ9posJ3Q1LEuRmA7DwInmWEmwkut+hymx8bG1S6Ww12BhI6U3tt95aR+jbEB7SSxrFfV78vAHn7a6FupVhc+ZZXpj7u57Tp8CFMkKIOyVAMxPICwA66VjMxZszaVdoxNOP2thsMhDSRplUkJmAJsOAF709UJ4EmSpmPYT57nlLsznixLHzJvWmBgYnQKMDEwpcRZKIslEJKISUQjv6Mt4MPhXkSa6mUi0n1QBwB6ak61XvrLdxKGspdwCvidiVgRcag8+tUTMicR9Ibt9MkUtdb5gv2CeXttf21WTuxbGJ13SwPQBxNuw8YItm4hzFHKO3jGWQErqAL2BGoqwvEi1VZs1aqDjse4mGyt4WlxmF7QJHFG9lRBlVc2l7db21pAe8fdoxXQ+O5I5mrZuzpBtRYypuuILHT6octm8rc/GjHeOsuT4PIPjH8QiTFTw9vjYJAY5MQ6MhXMp1uGYHSxBo/ORKtb7abBghQQYPvEkcmGw+LEKwySM6sqaK2Xg4HK9KeJJpGZbmqzuA8/8Sb1/</a:t>
            </a:r>
            <a:r>
              <a:rPr lang="en-US" dirty="0" err="1"/>
              <a:t>wAHZ</a:t>
            </a:r>
            <a:r>
              <a:rPr lang="en-US" dirty="0"/>
              <a:t>/8A8VfypDHaH67f/dFxTY3pJfb6TPoWXZ8OIiTtYkkFgRmANtKcQDzOH9R63O04i/vPLHC4BIVQoCgdNdAK5Tq+nst1OFHgS1VrKqay1h7y43fxmeKLIhyFblr8Dcgi3W9bWiV60WvHjmUjat2bFPMTt8dqdlOIsPK4ZLmSzG+Y2IHjYfOtzQUVqDnzK+pW0AMB2gmC31xacWWQfzD8xarbaStuJWF7CO+6m3mxiOzRhMpA0a4Ol+gtVG+kVnGZZqs3iad8uEX4j8qw+p8LEu8QrdL/AIf+o1N0/wDCi1fTEGdxhtoZjoEmufwk6/A1S/D1GfznW49bR4/KdG2vgWxEYWOdotQ2ZPrC3Dy1vp0rYdd69jic7U4rbLDMqI9yMPcGWSWU/wAz6fDX41CulUdySZYbXuRhQB+05vt6cviZmP3jD2A5fyqFuZxt7FrCT7zPd7FpDiEkc2Vc17C/FGA+JFKhwcmFDhXyZnu9j0hxKyP6neV9L91gRw91KjYbMdTYEs3HiXGzt5Y0mxkjXtIc0Wn1hmVfLukU9bBkywmpUMxPniV2z58O2D+jyysjCUyXCFrjIF/WmggrgyJGQ1bWOO+Zswj4VY54DO2WTIQ/ZnipuRlvSjaARmKhqCsmeZW4qKFHQxSmQXBYlCtrEe+mEAHtIWCKwKnMy2/illxEsiG6s1xcW5Chzk5iXMGckSz3CwbSYsEaZFLX6G1h8TS1qSe0saFN1ufadSXB5kCSntNb6i1WVrO3Dd5vGc99I2+TxscJhmyldJHHEaeovTS1zV+ikYyZo6TSgje05kxubnUniTqT7auYmmABxLrYOGjEU+KkQSCHKqI18rSObDNbUqAL2qNychRILWJYIPMmKxUE+HLmOKLEI6gCIFRKh490k2K9b0mCp/KIFdGxyJr3owyR4ySNFCoCllHAXRSfiTSqcrmOrYmvJhWK2WjbSbDooVO1tYcAg1b2WBo3fJmIHIq3GTb3YxyxYiGGMwzR5hGwJQMCUcWBB0IB48TSJkjBjaSzKVY94RtDGRJhsNKMFhc0vaZu41hlfKLd/TSkAO4jMaiMXI3HtFc1NLc6h6LNvs8b4R2PcAMTWJIU6FfIG1vOs7WrgdvMy9bSFO8RY9IsWXHyC9+6huefcGvwqsq7QBN3pTbtP+8okxsgiaEN+7ZgxXTVhwPWlzLxqUuLPIg9EklzJvVjGj7IzHKRlJsuYr0L2zW9tLkymNBQG3Y/+P8AEF2TtqfDX7F8ob1lIDA+akEUgMku0td31CYbU2pNiGzyuWIFhwAA6ADQUZjqdOlIwgmvFY2SQRq7XEa5E4aKOVGY5KlQkr55gxphcDmSHidgw+9J7BVCm+RQDwt3R51jX9Tb5kH7Tmj03NmSZQbw4ppwhK6oCL6kkcdfKo9PrSxCv/mZXWOkk1+pX3ImO7u88mFBTKHQm9jfunnbzrTFrqPlnPaPVCo7X4lvBvBgTP8ASXw9prWzjXlbhwvbS9Pq1bE4YYm3Z1Cr0tivke2IvbwbTGKmzJGFHqqoAudeJtxJrpaAETJMzmcOe06Tunss4bDqjeue8/meXsFh7Kzb7N7ky7Um1cQTfLhF+I/KsTqfCxt3ib92JVTDZmYKMx1JtU/TQTVgQrYKuTEPfV0bFM8bK6soN1N9eBHwFN1ehvNmVQzf6f1PTLVtdwILgd4MXCuSOVgo4AhWt5XGlIlGtUYCmOsv6a7bi4/zNU218VKbNPIb/wA2UfCwpDp9a3KmKup6anDLKnE9xirML/iB4+Ip5qdOzDvOD1mz12KHIzMFcHgb00giVZlSQkohJRCeUQkpYTOKJnYKoJYmwA4k0AZjlBY4E69udsH6JDZrdo+rn5KPAfmau1ptE3tLR6S/nLyV7KT0F6kEtjmfNuNnMkjuxuXZmPmSTWqowBOiQYUCaaWPjBsoZ9n4tB6yvFKR/ICVJ9mlRN2cGVrO1ymV2H2aWw8mILWCOiKLeuzHWx8BrTmbviPez5tkYd6Nv4mPGSRpKAgKADs4zpkQ8ShPPrUaopXMhrqU15hZCJi9o4mUsqp+7DKATnl7ugJAuAD76Q5wAIw5KIi//sSsxcUD7PIgeR/o8uY9ooUhZAFIFidMwB9tOBIfv5killt+bzA9r/8ABYH/</a:t>
            </a:r>
            <a:r>
              <a:rPr lang="en-US" dirty="0" err="1"/>
              <a:t>APd</a:t>
            </a:r>
            <a:r>
              <a:rPr lang="en-US" dirty="0"/>
              <a:t>/9tOX6jH1/iN+0o6c1iryZYjb6M8bHDimkkayiMjgTqSOnlWfq9ZUqjJlbVUPamEE2+kqWOXErPE2ZWQK2hFmUnr1BHuqkuprf6TNDpaPXUUcY7xSqXM05KWElEJKISUQnhNV7LfAhCMBgXlYBRpzPICqN16oMkxjuFEdkQAADgBasFjk5lInMypsQjMGmwStqND4Vdq1rp2PeYWs6DTedy/KYP8A7OP2h7qs/aC+0yv/AOZsz9QxCsNhQhDC+YcD08qjt6pe6bAcCbmi6RVpx37mNmxt52UhJjdftcx59RU+k6mR8tv+Yup6eD81f+IZvc4ZYSDcFrg9dBVrqLBlUiYF4I7GIW1p3JCFjlXULfS55261v9BQfD5/OYerdt2M9oBW7KclEJKIQHaeGuMw4jj5Vm6/T7xvXxHqZVKxGorDIj5ZwvmANV2GDiNmdNiTyiECncknpU6AYkLE5nkMTMdKmSsvxIy2Ja4ENEcyuwb7QJBHlV6uhVjPVYHIMtY9v4ocMRJ7WJ+dSbF9pMNZeOGMIXerGWt2xI8Qp/Kk9NZKvUdQD9U53PIyuynkTUwbE7nS9QL1q3M2K19akE1kcMMiE4DGyQuHicqw0uOY5gjgR4GkZQeYMgYYM3bR2tNOFEj3VfVUAKoPXKoAv40gQCItSrxNGKxbyOZHYs5tcnnYAD4AUoAAxHBQBgTbidpzSB1dyQ79ow07z2tmPspAoEQIo7gTVh8W6K6qxCyDK4+0L3sfbSkAxSoJBMxmxbsiRliVjvlH2cxufeaoajU7SQsUIAczSqkmwFyaznfyxjwIz7JwXZLr6zanw8KxNTd6jduJdrTaIXLGGFmFwarqxU5EkzK59iJyZh4aGria1x2jw5lZs/CGaVYlIBY2zNoAL8T4VrJeMDdC2z00LTqMno/2fCmeZ3sBqxfKCfAD5Vb7YnK3dbuXJJAEr1wmw1NsrHxJkI+dNysoH+pHzjfN+1dmbMEIOHhjZnNr8coHG9zoaodR1PpV4XkzU6drrdU27fkCUi7OhHCJPcK5432HzNve3vCVUAWAAHhpURYnmNJntJEkohJRCSiElEJKIQqLEsVWMm6q1x4X091Wq7WK7TxMDrNajDDmUu0/4nsFd10H/pf3nGar8SYPgJgQDFIC3qgowzeWmta4tQ+ZCanHImrsWsWytlBsTY2B6E8AfCnbhnGY3acZxM/oklwvZvmYXUZTdh1Atcik3rjOYuxs4xMmwMwYKYpAx4KUa58ha5pPUQjOe0X0nzjErtpbDkXvGN478nVlB8ris27SJad1R7xSGX6hMMNgZVjDGN8tz3spI94Fqxb6nRsMIuxiMgdp5VeMljs7YOJnt2cLkH6xGVfeePsp61seBJk09j8CAS7MyOyublSQQOFwetaVWm7ZaZ9pKsRNyqBoNKuAAdhIcz2lhJRCSiEr9p7NEneBs3zomnoOonT/ACtxA4NjYkJm7CRkuRmRGce9Qbe2nKwHYzuenauq2vKmYfRJfupP7jfpT9w95o7195ppY+SiElEIds7ZjzByNFQC7crngvmdfdVPXakUV7jBRltsyXYct9SoHW9c6dcnMseiZb4DZqRa8W6n8ulULtS1n6SdKwsNqvJJKITxhofKlU4MINgcIIl8T6x/1yqV3NrACMutCIXPAns+ImxBVe/JkFkUAtZfAD51vVKVULPJtdqW1d5YDt4miTCSKcrRuD0KMDbra16kwZTNbA4ImMUjRtexB6EEXFQX0ixdrS1o9VbpLQ6xgjcMAw4EXrl7EKMVM9O09wuqFg8y92jspFw8cqetYFxe+h4Hw1rQ1GlVaFdefMqUaljcyNx4mqHAoRhiR/EYhteIzW9mlNShCKz78xzXuDYPbiTFSYZHZOwY5SRftDypLX06MV28QrS91Db+Zox+FURQyIPXBDa37wpl1K7EZPMfTa291bxCtv7MWHssn1hZtb94W/WpNZpVr2bfMZpNS1m7d4/2m19mxLJISDkhRSwB1ZiOvIVJ8NUGJPCiRfEWFQByxg0qwSRO6L2Tpbu5rhgel+dQsKbKyyjBEmU3V2BWOQf4ldFVWqUus/Sv6weJiMXEVTOQynL9q2th413XR++iOTicbZ2vGBmM+CkMkgdJjJGJwXWQEPExBAAPC19NKnYBRgjvj/MtoSxyD2z3/KBRYKKSB44mdg2JQNmXLbXUDqLXqQuyuC3tIxWjIQvvLfEwlsTh5bAZJHj0IPcynKTY6XsffUIbCMvviTsuXVvbM0bIdSsOWZpx2r3dgQU/dHugHWlsBB4x2iIQRzn/AIijtqdGy5MRJNYm+dSMvletHTqQO64mZqGBPZsx13LlVMCWf1QXJ8r1ma38UzU0ZA0+TFDZGy8NOO0GY2bVCeGt7eVcjrNTdTZjHbxLGh0Ol1K7we8dI9oSCwFgBwAAAt0qAdTvyO82vhawuBEWbCXxgSQaSSi/</a:t>
            </a:r>
            <a:r>
              <a:rPr lang="en-US" dirty="0" err="1"/>
              <a:t>irN</a:t>
            </a:r>
            <a:r>
              <a:rPr lang="en-US" dirty="0"/>
              <a:t>/nXYaXUrdSHWcLqdK1er2PwTLTFbKhRpGbD5UiVmAE2btO8FF7G6jWpQxMkfT1qSSvYfnzBNp7LiWF5UUi4hZQSTlDhrr48KVWOcSG/</a:t>
            </a:r>
            <a:r>
              <a:rPr lang="en-US" dirty="0" err="1"/>
              <a:t>TotZdfy</a:t>
            </a:r>
            <a:r>
              <a:rPr lang="en-US" dirty="0"/>
              <a:t>/mCT7PXNhUXQzKuY+Jcrf3U7PMhalcoB5lzDsjDSOyrGVySmH1yc5KNlbwOYUzcRLq6ap84HBxMMbu/HFD2rA3WC7an+MStvgTpQrknES7RJWhb2H8xj9Hi/wC6ebtUV31TR6UPuYzSEW1tbxqKac4LtbYeXaLYVfVaQZSPsN3vgLj2Voq/3eZuJd9zujzt/czCTDtI1aEiwJW1jy1Tr4iqq6hhzM+vWOvPeU2D9HsecCTEHKTyAB+N6l+IJHYSR+onwJd71YCLCRQ4aFcq3LHmWIsLk8zrXP8AVrScAy70smx2saLNYk3IfHspiE/eRguAVUsQTfhyt8asDTkgd+ZTbVgE9jgcmDvhWVc50GcoRzDAAn51EayF3H3xJ1uVm2j2zPcLhC4Zsyqq8WYkC54DQEk+VOrqLDPAjbbwhAxk+0ybZ7h1jFmL6qQdGHUHpx49KDS27bEGpQoXPbHMxx2AKxs6ujgaNkJOUnhe4Gh6jSp6qtrBs5mf1C82ad0wQSO35wfdjaqYacSyBiApFlsTc+ZFbqnBnm2jtFVm5o1bY2/DDj4pXLZRhyLKMxBdgQCB4CpCZqW6mtbgx9pS+kfEBsSljwiB8rknX2UyyU+pMC4xBdmD90v+udctrSPXM7noikaJM+0cDOAcOjepLAEb2nQ++r5sAKI3BXEbsJDsvIbMwMBjOERuKyMP8dKUKGtT4MA4cWMPIgm0sZF2kg+jqTmIvmbjfjVXUXVixht7yxRTYUU75v2ND20Sp93Mrf0nj8jUukX1agvscyPVN6Vhb3EIgH0gnmExGb+jj/0/</a:t>
            </a:r>
            <a:r>
              <a:rPr lang="en-US" dirty="0" err="1"/>
              <a:t>Gpl</a:t>
            </a:r>
            <a:r>
              <a:rPr lang="en-US" dirty="0"/>
              <a:t>+/J/9LSFvuR+q/wAwAYyQSzTIoZL2cHgQTYA1U9WwWO6jI4MtelWUStjg+J4YIZo3eNTG6DMVvdSPDpQUquQsgwRFD20uFc5BlZFzqnXKfWfpX9ZX4yZkmDqbMtiD0IrvehqG0mDOK1LFbQRCn3lnuCBGtmzkKgGZurda0/hE8xp1bzRgNtywhgmXvNmNxfW1rjpxp76dHIJ8Rqal0BA8ybK21Lh8wTKQxDHML6jmKLNOj4zCvUvXnEmzdtywLlTLbNn7wvZrZflSPp0c5MK9S6cTVtDaTTAApGtte4gW/nbjT66gnBMbZcX5AlhitpFNmpCp1ldr/hB195tWN1A/emTPfs0wQeYv7Nx7YeQSD1To69R+orI1OnF6YPMj6frG01m4ceZ0mLUA9QDr0Otcu9ZRtpneV2B1DCCbQwuYq4AzxsGW/Mg3sfA2q90/WnT2YP0nmUeoaMXpuA+YcRRg2i0csrMgIkzLIhJHE3tcaix512i4dQVnDm1qrW3DnkQ0baZ1kzYYPFZBa7ARhAQouPM8aXZjzJBqiwOVyO37YnrY1nCZcH3kX92w7QlQGuCBwIBNJge8d6rEDCdxxNeL244bSERMJBK41uzjrfgPDxpQgjH1bA/TjvkzDaW8MkySRkACSQSGxOlgBl8tAaFrAMbdrWsUqRycxj3XxvZ4VbuFF2PEDnUNikt2m50zAoE8x+9OGWwzliOJF2vTl01jeJeNqiKu0N4I2xKYmOI5kQqM2l78Dp0BPvq2mkO3aTF+NxWUEFxm9GJf64UdFFSrpKxKhuYyuG0Jc2cuzH+Yk1OK1HAkTEtzG/aeIMmHwrMbsqFHPHvCx+RFcb1yvbaDOr6BYGrYSqrDnQy9aaFThzJG7Hs11DCw1Nu7bXXxq/urGzcO8ytlrepsIAzNO0kZYmDG5GIe569xdajuBFZB/u/4kunINox/aP8Acwf/ANLp99r/AHBb86Z/2O3vJf8AzP7f8w/A+rD9rspsv+K351Yr4X3wZUt5f2yP+IBBAjQyMrSAqqlwQuU3awGhueuvSoVUemWU9xzLFjN6oRwMHOP8RexMBXyrQ02qVxg8zh+r9Dtoc2VDKn+IMTc3veruZzhznvDMDgJZ2YqGbKLuxubDxPXwqK5yiFpd0OlbVXBTx7y9RQAAOA0rlWYsxJnp9VYrQIOBDcdje0EYtbs0C8b38fCprr/U24HAkdVOzdk8mEbS3hJETlNYrHj6x08NKuDVm50GOJDVodu4Z7H+IXspoMWrOIR2tyXUyMvE8RobirzaWq3LBcn9ZWu9bTEKW7e+JMB2+ELkwsQwtpy6HS9U6lu0pb5eY+309QF+biBbH2qYM9lzZhbjax114VW0+qNO7I5li/TC7bg8TVs3HdnmVlzo4synS/jfrTKNR6eQwyDzHX6ffgqcEcTfNtGMIyQxlM+jMzZiR0HQU99SgQrUuMxi6dy4axs4gMHH2j51BVzM/rX0rKzaqEOCQbEaHr5V3vQCPhsfnOK1YO/MCrclSSiElEJKITKNCxAAuTwFNZgoyYoGZple5tyXQe+5+Nc1qbfUsLSF2JOJYbu7K+k4hIj6vrP+Efrw9tRKMmT6On1bQJ1Pa2EuuZBqo4dR0qj1HR+oN68idnp7dnyniLjYxeenurnvRsPCn/E0N6jkxb3hSJjnR1zcxcXPj510nR7b0+7sU48HE5frukrYeshGfMsNzEV4cTG3CUrHfoWVrH32rbt5Ey+m4KOp84Eu8W4uQgchcOyARGzHLIF7pHA6VGJecjGB4BHaIO079q2YSA34SEl+A9YmrI4nP3Z3nOf3g1LIoNjFYEXvYi636eFXKcbZv6TIqE1wws7BUUsx4AVKSAMmWgCYTjdkzRLmdLLwuCDY+NuFMWxScRShEM2TsNZMpkkC9oDkQas2h1PQaUyy0jgRypnmUbrYkHiNKnByJGY6bKWSXZygJcRO5LdLWNj7G+Fc51ugMpbyJtdFv9O0L4Mrq5GdlDk2q4CjLGSgsrFQSAOGpqcahgAO3aVTpEJJye/5zGLaTBSpCOCxc51zd4gAn4ULewGOYraVCcjI7Y7TyPHsC1lTK1rpl7unA25GkF5BPbmK2mUgdzkefMxfHuXEl7MtsthYKByA6UhuYtuijToEKe82S7ScqyBUVW9YKtrm97/660rXsRiNTSqrBsk495jsrCGWaOMc2F/K9z8KNOhewARdVYEqYn2jbvXuk2KlR0ZEVVsdNWN/DwrpHQ4+WcFdo0utDN2HmWOyN3EgiVLm6sWJHO4sQeotTFqO35jmXQqJgVjAEW9rbLy3liuYiT5ob8COlc/q9GVJdOJvaPWCwbW5lVWdNCAbVbRVHEn/ACrQ0KZbMevYEyyxeClwEiTRkkWF/dqD4GttkNeGEz6r01Qap+fEfNmbTjniEqkAc7n1TzBq2rhhmYt2neqzZiUe294MCLgqJW/kA/5qq3ChuRmXtNpNUe4OBFFNpiWWyoEW17ZixHjesTVUIo3L2m0tZRfmOTLLCYR5WyopJ+XiTyqnVS9pwokVtyVjLGXO1dlDDxxDi7N3j7OA8K079KKK1Hmcvr9Sbmz4lru/go5sNlkQMMx4itXpjstWQZUWtXTDCVO8m5oy58Muo4pe9/EX5+Fb2n1pzh5R1OgGM1xb2BBF9IEeJQ5W7tjdcrcj+Xtq3ezGvdWZS06KLNtgj7+yGD+6/wATfrWX8Xb7zX+Bp9p7+x+D+6/xN+tHxdvvD4Gn2nmN3dRIJFwyKkjKQGOp8Rc8LjSorLnsHcws0qisisd5yKRGRijCzKbEHkRVOcy6lSQZvwW1ZoSexcoSLMRatfRaZSm5ppaIFF3e8Lfa+If1p5D/AFEfKroqQeJe3sfMrJyTxJPmaVakHAEQux8zZgcBIwzrGxXgCFJHwFRXuB8sz9b6jDCgmE5JF5OvP6w1HPzFVsiZmyxfBmIxDj67D+ojx60dom9x5MwdyTckk9Sbn3mljCSe5mUELOwRFLMdABSE4jkRnO1Yzb9bvmLC4eQamIdnIfPUH+9ce0U7SW5YqZ1Io9OpR7RQwGPMQkCjV1yhr6r1Iq8ybsRqtiXWx9kTrDN3c3aJ3YwyknnnIvyGvWq9jruEkUHBlPsxTHKjk2ysL+/Wp37qZGpwZYbx7LWLEyLxBOYeTa/nTKHLIIWDDRi3ClYpLh0IXVX14FfVYe0WqprUB7mS0Ow4MH3i2K2HckAmJjdW6fynxFcZq9K1TEjidrodYtyAHmVFU5oSUQkohJRCSiEetx9jlFM7jvMLIOi9fbW30/TbRvbzOd6pqt7emvA5l08+I+khQg7DLq3O+vj1tparRe31sAfLKAWr0c5+aWdWpXldi8T2ecFAECFs3It0NVLrNgOR2xJKlLMAIgYXCSSmyIWPh+vCuXSmyw/KJ0z3JWPmMFw2CL49Ymt+7N2trYKMx+NhW1o9OUIUxt94GmLjzHvHYYSoVIvetgrkYnMo5RtwiWd1JSzKHtGTfnr5jhcVU+GOee02/tZNgJXLS0Td/D4eN5XGbIpYlteAvwqT0UQEyodffe4XOMyn9HGyI5hJiJg1i4QW4XPeN7ctQKqeglvd5b12panCJ7TqOFwqRjKihR4VfrqSsYUTFexnOWMod8uEX4j8qzup8LK13ibN1sUiwWZ1BzHQkU/</a:t>
            </a:r>
            <a:r>
              <a:rPr lang="en-US" dirty="0" err="1"/>
              <a:t>QWItWCYVEBZb</a:t>
            </a:r>
            <a:r>
              <a:rPr lang="en-US" dirty="0"/>
              <a:t>/AE6L7xfeKu+tX7yXcINjEwkotJ2TedvnT11Srw0jZK25hEeLhUACRbAW9a/xJphvrPkR4KgYmX06L7xfeKPXr94u4Tz6dF94vvFHrV+8TcIj7/</a:t>
            </a:r>
            <a:r>
              <a:rPr lang="en-US" dirty="0" err="1"/>
              <a:t>bFjl</a:t>
            </a:r>
            <a:r>
              <a:rPr lang="en-US" dirty="0"/>
              <a:t>/3iAqZBo6gjvDr5ikD1sw+YTL1ukDnevMUMNu9iW+oB5so/Otoa7TKMbhHLUQMCWA3YmAu8kSj8d/gKaeo0eDH+mYSNzWLqpnjykXLAggew2ph6nTjsYvpHOI8bBiXDqIu2iMaiy24k8SzHxN6oWaqtznMsoNvbPaExYmytnlikb6vBR5GozfX4aKAPOJFnw7KO0EQJ0I7rfGj4hP7ohSsjuBEfamxY4cXGVyvA7i4vfKCdVPhVgausr9XeYd2i2ahSO6kx6wUWEh/hiJPw5RUB1CH/VNuuqqv6QBNe33hlw8sedTmQ2FxxtcfGnVaitXB3SRyCs5NhcBd1DZlQkBmAvlHW1a7a2kDIYSiB37y92dsJ4MQsplQRRtmzhgSy9Ao1uRpaqz6+h0xnvJVTDZzKXaAMksjqhAZ2YC3AEk1OmqpCgFxIm7nML2xi2nMbdmwZUCMeOYjn4U2vUUJn5xFclp7u+5jnTMGCPdHPRWFr+w2Psov1NLJ2YQTmdQjfDmIRs6OuUDvEa+dY721P2JE0K32YKmLe0t18O1zDOqfysbj38RWZbo6T3RsTXo6wyjD94u4/ZMkWpKMDpdGDf51n20mvyJqVdSos84/</a:t>
            </a:r>
            <a:r>
              <a:rPr lang="en-US" dirty="0" err="1"/>
              <a:t>WBdmehqGT</a:t>
            </a:r>
            <a:r>
              <a:rPr lang="en-US"/>
              <a:t>/FU/wBwk7M9DRD4un+4S93Z2OkjdpMVVF4KTYsfLpV7R0ox3Oe0ztf1JVXZWe5j+MbEP7RfeK2xdWPInPbh7yfTovvF94pfWr94m4T36dF94vvFHrV+8XcIBtIxylAZEMYJLqWGvTz8qrXlLCBkY8ySu4J3HMLixMCiysgHQECp1elRgERjWbjkmUkey8JDLLiVl1YEkXBtrc2569KarVBsgye3Ws9QrPAliJ0to6+8VL69fvK24QeSaO/rr7xSevX7w3D3i7v1jP8AdWSM5i5CkLrpxPDyqG+9NuAZe6eU9XLHiXO5EceHwUSF1DEFmFxxY31+FLVZWExmM1l4suLAy3hxsSEJnBBublgba8KRbkU7cytuHvKbe2dGEWVgbNyN6pdRdWAwZBaQYsGswcSESURZKWElEJKISUQnlKIT00kJ5SiNfie0niKJKIslEJDSQPElOWMbmSmxwnlLFnoqUyOSmDmSHiSlkc9pYklIYonlMkklEJBSNxHJzPajiyUQnhp68Rh5kp0JKISUQkohJRCeGgcxDPaPMJBRFno40GPSeURklJCex8R50GIZ/9k=</a:t>
            </a:r>
            <a:endParaRPr lang="en-US" dirty="0"/>
          </a:p>
        </p:txBody>
      </p:sp>
      <p:sp>
        <p:nvSpPr>
          <p:cNvPr id="4" name="Slide Number Placeholder 3"/>
          <p:cNvSpPr>
            <a:spLocks noGrp="1"/>
          </p:cNvSpPr>
          <p:nvPr>
            <p:ph type="sldNum" sz="quarter" idx="5"/>
          </p:nvPr>
        </p:nvSpPr>
        <p:spPr/>
        <p:txBody>
          <a:bodyPr/>
          <a:lstStyle/>
          <a:p>
            <a:fld id="{370264F8-2CEA-8645-BAD6-CD9F9F20E520}" type="slidenum">
              <a:rPr lang="en-US" smtClean="0"/>
              <a:t>19</a:t>
            </a:fld>
            <a:endParaRPr lang="en-US"/>
          </a:p>
        </p:txBody>
      </p:sp>
    </p:spTree>
    <p:extLst>
      <p:ext uri="{BB962C8B-B14F-4D97-AF65-F5344CB8AC3E}">
        <p14:creationId xmlns:p14="http://schemas.microsoft.com/office/powerpoint/2010/main" val="1134061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mostly Wikipedia; Bluetooth vehicle: https://www.cnet.com/roadshow/news/six-reasons-why-bluetooth-is-your-one-stop-for-car-connectivity/</a:t>
            </a:r>
          </a:p>
          <a:p>
            <a:r>
              <a:rPr lang="en-US" dirty="0"/>
              <a:t>Cell phone: https://farm5.staticflickr.com/4291/36212534755_792cbe4ca1_b.jpg</a:t>
            </a:r>
          </a:p>
          <a:p>
            <a:r>
              <a:rPr lang="en-US" dirty="0"/>
              <a:t>Dog: https://Houdini.dog</a:t>
            </a:r>
          </a:p>
        </p:txBody>
      </p:sp>
      <p:sp>
        <p:nvSpPr>
          <p:cNvPr id="4" name="Slide Number Placeholder 3"/>
          <p:cNvSpPr>
            <a:spLocks noGrp="1"/>
          </p:cNvSpPr>
          <p:nvPr>
            <p:ph type="sldNum" sz="quarter" idx="5"/>
          </p:nvPr>
        </p:nvSpPr>
        <p:spPr/>
        <p:txBody>
          <a:bodyPr/>
          <a:lstStyle/>
          <a:p>
            <a:fld id="{1E618316-C6A7-254D-94C5-7C2575850A03}" type="slidenum">
              <a:rPr lang="en-US" smtClean="0"/>
              <a:t>2</a:t>
            </a:fld>
            <a:endParaRPr lang="en-US" dirty="0"/>
          </a:p>
        </p:txBody>
      </p:sp>
    </p:spTree>
    <p:extLst>
      <p:ext uri="{BB962C8B-B14F-4D97-AF65-F5344CB8AC3E}">
        <p14:creationId xmlns:p14="http://schemas.microsoft.com/office/powerpoint/2010/main" val="198745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one of these has potential for security problems</a:t>
            </a:r>
          </a:p>
          <a:p>
            <a:r>
              <a:rPr lang="en-US" dirty="0"/>
              <a:t>Images:</a:t>
            </a:r>
          </a:p>
          <a:p>
            <a:r>
              <a:rPr lang="en-US" dirty="0"/>
              <a:t>Social media: https://icons8.com/articles/social-media-icons/</a:t>
            </a:r>
          </a:p>
          <a:p>
            <a:r>
              <a:rPr lang="en-US" dirty="0"/>
              <a:t>Dropbox logo: https://www.dropbox.com/</a:t>
            </a:r>
          </a:p>
          <a:p>
            <a:r>
              <a:rPr lang="en-US" dirty="0"/>
              <a:t>Email: https://cdn.images.express.co.uk/img/dynamic/59/590x/Gmail-Hotmail-and-Yahoo-How-to-set-up-a-FREE-email-account-Are-all-emails-free-1003636.jpg?r=1534326633778</a:t>
            </a:r>
          </a:p>
          <a:p>
            <a:endParaRPr lang="en-US" dirty="0"/>
          </a:p>
        </p:txBody>
      </p:sp>
      <p:sp>
        <p:nvSpPr>
          <p:cNvPr id="4" name="Slide Number Placeholder 3"/>
          <p:cNvSpPr>
            <a:spLocks noGrp="1"/>
          </p:cNvSpPr>
          <p:nvPr>
            <p:ph type="sldNum" sz="quarter" idx="5"/>
          </p:nvPr>
        </p:nvSpPr>
        <p:spPr/>
        <p:txBody>
          <a:bodyPr/>
          <a:lstStyle/>
          <a:p>
            <a:fld id="{1E618316-C6A7-254D-94C5-7C2575850A03}" type="slidenum">
              <a:rPr lang="en-US" smtClean="0"/>
              <a:t>3</a:t>
            </a:fld>
            <a:endParaRPr lang="en-US" dirty="0"/>
          </a:p>
        </p:txBody>
      </p:sp>
    </p:spTree>
    <p:extLst>
      <p:ext uri="{BB962C8B-B14F-4D97-AF65-F5344CB8AC3E}">
        <p14:creationId xmlns:p14="http://schemas.microsoft.com/office/powerpoint/2010/main" val="71259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https://www.rapid7.com/info/threat-report/2018-q4-threat-report/</a:t>
            </a:r>
          </a:p>
          <a:p>
            <a:r>
              <a:rPr lang="en-US" dirty="0" err="1"/>
              <a:t>Cryptomining</a:t>
            </a:r>
            <a:r>
              <a:rPr lang="en-US" dirty="0"/>
              <a:t>: https://medium.com/tebs-lab/cryptojacking-hackers-just-want-to-borrow-your-cpu-ebf769c28537</a:t>
            </a:r>
          </a:p>
          <a:p>
            <a:endParaRPr lang="en-US" dirty="0"/>
          </a:p>
          <a:p>
            <a:r>
              <a:rPr lang="en-US" dirty="0"/>
              <a:t>Images: Phish: </a:t>
            </a:r>
            <a:r>
              <a:rPr lang="en-US" dirty="0" err="1"/>
              <a:t>data:image</a:t>
            </a:r>
            <a:r>
              <a:rPr lang="en-US" dirty="0"/>
              <a:t>/jpeg;base64,/9j/4AAQSkZJRgABAQAAAQABAAD/2wCEAAkGBw4PEBAQDRAQEBAWEBYQFxAQFREOEBcQFRcXFxUVFxMYHSggGBolGxUTITEhJSkrLi4uFx8zODMtNygtLisBCgoKDg0OGhAQGy8lHyUtLy4rLS8vNi0tLSstLS0tKy0tLS03Ky0rLS8vLS0tLS0tLS0tLS0tLSstLS0tLS0tLf/</a:t>
            </a:r>
            <a:r>
              <a:rPr lang="en-US" dirty="0" err="1"/>
              <a:t>AABEIAKsBJwMBEQACEQEDEQH</a:t>
            </a:r>
            <a:r>
              <a:rPr lang="en-US" dirty="0"/>
              <a:t>/</a:t>
            </a:r>
            <a:r>
              <a:rPr lang="en-US" dirty="0" err="1"/>
              <a:t>xAAcAAEAAQUBAQAAAAAAAAAAAAAABAECAwUGBwj</a:t>
            </a:r>
            <a:r>
              <a:rPr lang="en-US" dirty="0"/>
              <a:t>/xABMEAACAQIBBQYQCwcFAQAAAAAAAQIDEQQFBhIhMRZBUVRh0hMiMjRSU3OBkZKTorHB0dMHFRdCcXKDobPD8BQkMzVidLIjY4LC4Qj/</a:t>
            </a:r>
            <a:r>
              <a:rPr lang="en-US" dirty="0" err="1"/>
              <a:t>xAAbAQEAAgMBAQAAAAAAAAAAAAAAAQUCAwQGB</a:t>
            </a:r>
            <a:r>
              <a:rPr lang="en-US" dirty="0"/>
              <a:t>//EADoRAQABAgIGCAQEBQUBAAAAAAABAgMEEQUSEzFRkRQVITNBUmGBInGh0TI0scEGI3Lh8BY1YrLxkv/aAAwDAQACEQMRAD8AvPJvowAAAAAAAAAAAAAAAAAAAAAAAAAAAAAAAAAAAAAAAAAAAAAAAAAAAAAAAAAAAAAAAAAAAAAAAAAAAAAAAAAAAAAAAAAAAAAAAAAAAAAAAAAAAAAAAAAAAAAAAAAAAAAAAAAAAAAAAAAAAAAAAAAAAAAAAAAAAAAAAAAAAAAAAAAAAAAAAAAAAAAAAAAAAAAAAAAAAAAAAAAAAAAAAAAAAAAAAAAA4btJJOTlJqMVFK7k5PUkkm2+Qzooqrqimne13btFqia65yiGplnRktNr9shwaqeJa7z6HrO/qy5xhUTp6x5avp91N1WS+OQ8lifdjqy5xhHX1jy1fT7m6rJfHIeSxPux1Zc4wdfWPLV9Pubqsl8ch5LE+7HVlzjB19Y8tX0+5uqyXxyHksT7sdWXOMHX1jy1fT7m6rJfHIeSxPux1Zc4wdfWPLV9Pubqsl8ch5LE+7HVlzjB19Y8tX0+5uqyXxyHksT7sdWXOMHX1jy1fT7m6rJfHIeSxPux1Zc4wdfWPLV9Pubqsl8ch5LE+7HVlzjB19Y8tX0+5uqyXxyHksT7sdWXOMHX1jy1fT7qrOjJnG4+SxXux1Zc4wdfWPLV9PubqMmcbj5LFe7HVlzjB19Y8tX0+5uoyZxuPksV7sdWXOMHX1jy1fT7m6fJnG4+SxXux1Zc4wdfWPLV9Pu2eHr06sI1aFSFWnK6U4XtdbYtNJxkrrU0nrRyX8PXZnKpY4TG2sVTM0eG+J3rzQ6wAAAAAAAAAAAAAAAAAAAAADXZyu2BxtuL+mpBP7mzv0d33tKo05+V94ec5GyLTr0tOcpp6TVo6NrK3Ci8zebs4eLlOcynbmKPZ1PN9gzbeh08TcvR7Op5vsGZ0Onibl6PZ1PN9gzOh08Vdy9Hs6nm+wZnQ6eJuXo9nU8MfYMzodPE3L0ezqeb7BmnodPFduapW0eiVbXvbpdvgB0Onit3L0ezqeb7AdDp4m5aj2dTzfYSdCp4ro5qUX8+p5vsCOh08WZZrUe2VfM9gOh08Vdy1HtlXzOaDodPE3LUe2VfM9gOh08UfH5u0qdKpUVSo3GLkk9G11w6gwuYWmmmas3QfBw/3TE/3UPvpyv6F4Ct0n3dPz/aXfoHvqv6f3h05SvVAAAAAAAAAAAAAAAAAAAAAAGtzm6xxvcPzKZ36O772lUac/K+8OOzV63+0l6i8UeE7v3biwydStgFgFiQsBWwyCwyCxIqkMhmjGwyQusAsAsBDy0v3et3OXoEtV/u6vkyfBx1pif7qH4cis0n3dPz/aW3QPf1f0/vDqCleqAAAAAAk4fJ9aonKFOTSV77F95upsXKoziHNXjLFFWrVV2oxpdIAAAAAAAAAAAAADW5zdY4zuH5lM79Hd97Sp9OflfeHIZpr93+0l6i+UmD7v3dBgcJKtUjTh1UnZX+i5MU5zk33K4opmqXRYbMXGVU3TtJJuL6lNSW1NOV0/pM5oiN8uTp0eVm+TvH9j/hziNWnidOjynydZQ7FeGHOGVPE6bHlV+TrKHYrww541aeJ02PKfJzlDsV4afPGVPE6bHlV+TnKHYrw0+eMqeJ02PKx4jMHG04udTQhFbW5U7f5kxTE7pOnR5WlyjkqeFnoVOqcVLY4tJq+tPZqaImnJ0Wb0XYziEYjJtAARmAzQst9bV+5y9Anc1Xp/</a:t>
            </a:r>
            <a:r>
              <a:rPr lang="en-US" dirty="0" err="1"/>
              <a:t>lyv+DfrXE</a:t>
            </a:r>
            <a:r>
              <a:rPr lang="en-US" dirty="0"/>
              <a:t>/3VP8ORVaT7un5/tLdoHv6v6f3h1BSvVAAABmoYWpUdoRbNlFquvdDTdxFu1GdUt7gsj06S6JXabSvZ9SvaWFvDU0RnUocTpG5enUtdkfWWDEZVq1m6eFg9HY5b7XoivpMKr9Vfw24bbWBt2crmIq9l2DzfWp15W5I6/vM7WFtxT8cZz82vE6UuzX/JnKn5dq7FZDp6S6C24vVrbvpLW9iLCzo7D1U51UzzlU4jTeNoqyoqjlDAskRuk9rTdrydkld3/8ub40ThOE85cs/wAQ6Q3a0coSIZAVruLWpS2y2PfHVeD4Tzk/1BpLL8UcoPiakm1JO6duqe1GcaGwkxnlPOWmf4l0hE5a0coWyyVQ4JeMyepsJwnnJ/</a:t>
            </a:r>
            <a:r>
              <a:rPr lang="en-US" dirty="0" err="1"/>
              <a:t>qbSHmj</a:t>
            </a:r>
            <a:r>
              <a:rPr lang="en-US" dirty="0"/>
              <a:t>/wCYafHUVCpKMb2VtvKrnnMfYpsX6rdO7s/R7fRGLrxeEovXN855+0zDAcayAAAAAA1uc3WOM7h+ZTO/R3fe0qjTn5X3hyOaXW32kvUX8KPB937uuzW68ofX9TM6d7LFd1L3DG5Pbl0ahJU69tu2E0vm1I765dqMIq8J3KldgcoKo3TqRdKsld05a7rsoP50eUTTl2xuE4xSAAIePx8aVo2c6suppQ1zk/UuFvUTFOaM2HDZPlOSrYpqdRa401/Cp/</a:t>
            </a:r>
            <a:r>
              <a:rPr lang="en-US" dirty="0" err="1"/>
              <a:t>QvnS</a:t>
            </a:r>
            <a:r>
              <a:rPr lang="en-US" dirty="0"/>
              <a:t>/qfesTNXhA8U+G7LNTC5QSpxhLSgm9NSeyMNlmjKZ+GG61eqt5xDzvdfiO10fBPnGGbb0uvhBuwxHa6PgnzhmdLr4QbsMR2uj4J84ZnS6+EG6/Edro+CfOGsdLr4QxYrOivVhOnKFJKUXFtKd7Pg6YZsasTVVGUrsh51V8HTqU6UKUlOoqjc1Nu8YuKStJatZz37FN6mIqZ4TGV4WuaqIjtjLtT93+L7VQ8FTnHL1ba4y7+vcRwp+v3b7MfL+LynjqWDUKENNTel/qR6iEp7bvseAwuaNp1fgnt9W2zp2vXjaxGr6b/rL0OpmziKdXodVwSspOcW5LXvJNJt/ccfQq4r1aljOl7M29amJz4S2uHyRQhbpdJ8Mtf3HbRhqKfBU3dIX7njl8k2MUtUUkuTUjdllucc1TM5zLFiKFOorVOmV72u0r8ttphVTTVGVTZbu1251qEWtjYU7woUpTktWjCLjBPlla3guYTXFEZUw30Wars61yqIjjMoaw2Kra6z0U/m30Y2+ha33ztwl2im3ncp+L/MlbpGxXVe1bNXwZRz8U2hkuC6urorwL0m6MdV4xDk6tp80oygk3ou6vqezVvMtKO2mJlS3MqapimUinGxnk15yrKRKGGUiEtDlN/</a:t>
            </a:r>
            <a:r>
              <a:rPr lang="en-US" dirty="0" err="1"/>
              <a:t>wCrLvehHjtL</a:t>
            </a:r>
            <a:r>
              <a:rPr lang="en-US" dirty="0"/>
              <a:t>/m6vb9IfTP4c/</a:t>
            </a:r>
            <a:r>
              <a:rPr lang="en-US" dirty="0" err="1"/>
              <a:t>wBvo+dX</a:t>
            </a:r>
            <a:r>
              <a:rPr lang="en-US" dirty="0"/>
              <a:t>/aUUrV4AAAAABrc5uscb3D8ymd+ju+9pVGnPyvvDks0etvtJeov4UWE/B7uuzX68ofX9TM6d6cVP8qXv5qViLjsDCskpXUk7xnHpZxlwxlvExVMCLQx06UlSxdtbtCulanN7yl2E+TY94ymmJ7aUNoYJa3E4+c5OjhUp1FqlUf8ACp/S/</a:t>
            </a:r>
            <a:r>
              <a:rPr lang="en-US" dirty="0" err="1"/>
              <a:t>nS</a:t>
            </a:r>
            <a:r>
              <a:rPr lang="en-US" dirty="0"/>
              <a:t>/pXfsZxT4yhnwGAjSvK7nUl1dWeucn6lwJaiJqzSlmI+cP/</a:t>
            </a:r>
            <a:r>
              <a:rPr lang="en-US" dirty="0" err="1"/>
              <a:t>oT+YQ+p</a:t>
            </a:r>
            <a:r>
              <a:rPr lang="en-US" dirty="0"/>
              <a:t>/1pmdX4YRDyswSAAAAAAA734Df55hPqVvwagH0Nlu3Rf+K9ZzXZ+J1WY+Fr21vWNWbZksavtkl9BGacmNSpR37vwmMasM51pQcoZZVKWjCnObte6WrwswuXtXsydFjCTdjPOI90WGU69RXUVTXLrZ2YW1Teo166svRXY+5Xhruyop1uyO3fHakKg5Jyl0Wa4Wlop8ttR3WYsU1Rq5ZqvETia6J1s8uG5mpxjy/d9x3/ABKz+X2bx1Y8vJs+8Z1IiKMp3sc6kf6rd69yM6k5UZsNWpHe0r8tv1wCJqz7UzFGXY0ePd6ku96DyOlvzVXt+kPo/wDDn+30fOr9ZYCtXgAAAAAGtzm6xxncPzKZ36O772lUac/K+8OSzR62+0l6j0FO55/DT8Hu6/Njryh9f1Mzp3ssRP8ALl78aVcwYzF06MdOpLRWxb7b3kltb5ETETO4a/8AZauK14hOnQ2qhfp5cDqtbPqrvmWcU7t6N58WV1/pRrtYfvuul2tVOx5dq2DWjfl2h+wVMN02D1w2yw0nqfLTk+plyPU+Qa0VfiMk7A46nWTcG007ShJaM4vglHeMZpmEpJA+cP8A6E/mEPqf9aZnV+GEQ8rMEgAAAAAAO9+A3+eYT6lb8GoB71nJUX7Ra9noR1eE4r8/G7sPHwNdovhNTatdLhbIyTmh4jHUaWpyV+Ba34FrNdVymne3W7Fy5+GEZ5co8E/FkYbeji39Av8AAeVb/wAOjUl3klr2b4m9Sq7mKt0VTTvy4Dynio6nSahvqMlJ/ctRlbxVNNUTMZw472L1qZiiMp4p8JSnFOzjdXs3aRZx/</a:t>
            </a:r>
            <a:r>
              <a:rPr lang="en-US" dirty="0" err="1"/>
              <a:t>EGGzymJj</a:t>
            </a:r>
            <a:r>
              <a:rPr lang="en-US" dirty="0"/>
              <a:t>/Pm46dCYiqiKoy7fBbUnJbUvAmd9jGYe/3defpunk5L2Fv2O8oy9fDmxYe0qkIy6lzinvam0nrOqucqZlz0UxNURLdrJuCle072dnaotq3jjpxFVXbDv6Pa/wAlxeU1FVqqj1KqSitd9Sdlr7x5vSc54mr5R+j3ugKdXA0x61f9pRivXAAAAAAGtzm6xxncPzKZ36O772lUac/K+8OTzR62+0l6j0FO553D/gddmx15Q+v6mZ0pvz/Ll7fjco6MuhUY9Fr2voLVGK7Kcvmr72a4p8Z3OBTB5OtLoteXRa3ZWtCCe9TjvLl2sTV4RuMmwMUgACFjsnRqNThJ0qyVlVhttwSWyUeRmUVZdiMmLDZRlGSpYqKp1HqjNfwqn1ZPY/6Xr+kmafGB4R8PmEq1MoR6FTnO0NejFyt0sNthMfDCYiZ3PMvinFdoq+JL2GOUstSrgfFOK7RV8SXsGUmpVwPirFdoq+JL2DKTUq4HxTiu0VfEl7BlJqVcFtTJuIinKVGoopXbcZJJfSMpNWeCuFyXiKycqNGrUimouUIyklJq6Ta37GFVdNPbVOSbdqu5OVETPyZviHG8Wr+Tn7DDb2vNHNu6HiPJPKXQ5gYTHYTH0q6pVqLjGouiSg0lpQkvnK2u9jnxWJpi1M0VRm7MBgaqr8RdonV7d8THg9Hx2LrVqnRalSTq2UdLUulWxNJJPaymm/cqnWqnN6WMDZpo1KacoT8lZdcWoV1+uFew7bV6KlLisHVanPwb3Fx6LSfQJK7Wo31RM09jjtzEVxrbnIVKTg2pJp31323KiuKon4nrbNVuqiJt7lqevX/4KKc1RpvSGwt7Kifiq+kf3biVCap6NKS0r3cuHh9XgM/F4lMwVKVlpu7S1vhfAarterDuwOG2tec7oTDgeka7HKNV6EnaKepXtee/9NvS3wHZh6dWNZRaTxGtVs43Rv8Am1eUsNGmk03bXdN37/64TriuqeyZVWTXQvv/AEtcHITNVWWUTMe6wwGM2FyNeM6fGJjP3hlRzTM59r6BRNM0xNO7wVIZAAAAAAa3ObrHG9w/Mpnfo7vvaVRpz8r7w5LNHrb7SXqPQ0bnnLH4XQ4HFOjUhUiruLvwb1tu9tNkdjZXTrU5Oowmf+Iox0adOCu7t3TlKT2uUnG7fKxMRPg5+jerN8peN7GHm80jVp4HR/U+UvG9jDzeaNSngdH9VY/CTjX82Hm80alPA6P6rvlHxvYw83mjUp4Gw9T5R8b2MPN5o1KeCOj+rHiPhAxVSLhUp05xe2MlFr/EmKYjcdH9XO5VylPEzU57VFR1tzbtqV2+RJd4yltt0akZIVyMmxS5OQXCC4M0LLT/AHev3OXoIq3Sxr/DLN8G/</a:t>
            </a:r>
            <a:r>
              <a:rPr lang="en-US" dirty="0" err="1"/>
              <a:t>WuJ</a:t>
            </a:r>
            <a:r>
              <a:rPr lang="en-US" dirty="0"/>
              <a:t>/uqf4cik0n3dPz/aXfoHv6v6f3h1BSvVAAC2cFLU0TEzG5FVMVRlKRk/KFbDO8W5w34vqrcj3zrtYqY7KlTidGU1dtvsl0jpUcdS6JT6rhW1PgZ21UU3aVTbu3cLc4ejkMfp0ZuMkmk7Ffq6s6rh0rYua/SM86avHh6fZkw2WZqyb8fpl4dpE0qmIzl2NOPSrRakrbVw7+orrmdU5vU2LVNmiKY/9YsRU0Y6uqepL+p/q/0JmNujWqyTiL0Wrc18vm1s8JDSjOTfS22tWbTvdvhvrLGJ8HlZmZnOWqylX05/0rV4Pa/QZRGQjPZy+slNNM1TFMb5ZIqyOeqc5fR8Fh+j2KbeeeUKkOkAAAAADW5zdY4zuH5lM79Hd97Sp9OflfeHI5pdb/aS9R6O3uecsfhbm5nk3FychS4yQIZDNHUAuEFyQuMguMhS4yC5OQXGSFBkIeWX+71u5y9BjXHwyxr/</a:t>
            </a:r>
            <a:r>
              <a:rPr lang="en-US" dirty="0" err="1"/>
              <a:t>AAyz</a:t>
            </a:r>
            <a:r>
              <a:rPr lang="en-US" dirty="0"/>
              <a:t>/Bv1rif7qn+HIo9J93T8/</a:t>
            </a:r>
            <a:r>
              <a:rPr lang="en-US" dirty="0" err="1"/>
              <a:t>wBpWGge+q</a:t>
            </a:r>
            <a:r>
              <a:rPr lang="en-US" dirty="0"/>
              <a:t>/p/eHUlK9UAAAADJg8TUoT06M3BvbazjJcsXqZtt3q7e5zX8JavfjhZXk6jbnrb1swqrmataWU4a3NrZTHw5ZZNdPCSTdta71zbFyPF5LEaBxNNcxajOnw7Yzb7IWKlo9DndSiulfDHgvwr0HJfojPWh2YOm/RRs71MxlunjHzX5wOo4RmnpKDbcXwP53e9bJw9Ua2U+Lm0pZqqtxVTujfDSPKDkkp6TS2a9L0nbk8/kywd1fh1kC5LX+v1+ma658HotAYPXuTfq3U7vn/AGXmp68AAAAAABrc5escZ3BfiUzv0d33tKn05+V94ecZKyvUw9PoaouXTOV7tbbcnIegpryh5ai7qxkmbpqnF340uaZbX0Z7eeBumqcXfhlzSdr6I288DdNU4u/C+aNr6G3ngyQzjqcX86XNG19DbzwXbpavF/OlzRtfQ23obpavF/OlzRtfQ208DdLU4v50uaNr6G2ngpulqcX86XNG19DbTwN0tTi/nS5o2vobaeBulqcX86XNG19EbaeBulqcX86XNG2ngbaeBulq8X86XNG29DbTwN0tTi/nS5o23obaeDDjMu1KlOdN0LaUXG95O1+TRIm7nGWSJu5xlk6f4OY2wuJvt/aabt9nPaVGk+7p+f7St9A9/V/T+8OnKV6oAAAAAAAAAZ4YyotWldcEumMZohprw1uvfDWVcHrbhZcm8u+dEXOLzmJ/h2c5mzV7T9/7K4aE4uzWrh26zLXplVV6HxlNWWpy7YSkaJnN7bC4enD2qbVPh+viqQ6AAAAAb7IawDp/vOj0TX1Tmt/VsdthaYWnDVURr5Z+qg0hXj6L0zaz1fDKM03oWS/9vxp+06+j4X05q3pukP8Aly/ssrYXJM4TpzVKUJx0JRcp2cdTtt4UvAbLdvD251qcon5tN69jL1Orc1pj5f2avclm3xeh49bnm7aUcY5uXYXfLPKWZZu5v9poePV5w2lHGOZsLvlnlKu57N/tNDx6vOG0o4xzNhd8s8pV3O5v9poePW5w2lHGOZsLvlnlKu53N7tNDxq3OG0o4xzNhd8s8pNzub3aqHjVucNpRxjmbC75Z5Sos283uwo+NV9o2lHGOZsLvknlKu5vN7sKPjVRtKOMczYXfJPKTc3m92FHxqvtG0o4xzNhd8k8pVWbubvaqD/5VvaNpRxjmbC75Z5Sruezd7TQ8atzhtaOMczYXfLPKTc9m72mh41bnDaUcY5mwu+WeUm57N3tNDxq3OG0o4xzNhd8s8pNz+bvaaHjVucNpRxjmbC75Z5Sw7lM2OLUPHr88bSjjHM2F3yzylsMBk7IWHg6dCFKnBy02lKq7ySsndyvsNdyLNyMq5ifdusTirEzVbiYn5JHQ8j/AO341T2mro+F9Obq6ZpD/</a:t>
            </a:r>
            <a:r>
              <a:rPr lang="en-US" dirty="0" err="1"/>
              <a:t>ly</a:t>
            </a:r>
            <a:r>
              <a:rPr lang="en-US" dirty="0"/>
              <a:t>/sxY5ZIVOXQ9DT3rOq36TTXRg6Ync6LNzSddUfiy9Yy/VySKV6pUIAAAAAAAAAAAAAAAAACgSAAAACoFAAACoFAAAAAAAAAFQgAAAAAAAAAAAAAAAAAAAAAAAAAAAAAAAAAAAAAAAAAAAAAAAAAAAAAAAAAAAAAAAAAAAAAAAAAAAAAAAAAAAAAAAAAAAAAAAAAAAAAAAAAAAAAAAAAAAAAAAAAAAAAAAAAAAAAAAAAAAAAAAAAAAAAAAAAAAAAAAAAAAAAAAAAAAAAAAAAAAAAAAAAAAAAAAf//Z</a:t>
            </a:r>
          </a:p>
          <a:p>
            <a:r>
              <a:rPr lang="en-US" dirty="0"/>
              <a:t>https://en.wikipedia.org/wiki/File:E6750bs8.jpg</a:t>
            </a:r>
          </a:p>
        </p:txBody>
      </p:sp>
      <p:sp>
        <p:nvSpPr>
          <p:cNvPr id="4" name="Slide Number Placeholder 3"/>
          <p:cNvSpPr>
            <a:spLocks noGrp="1"/>
          </p:cNvSpPr>
          <p:nvPr>
            <p:ph type="sldNum" sz="quarter" idx="5"/>
          </p:nvPr>
        </p:nvSpPr>
        <p:spPr/>
        <p:txBody>
          <a:bodyPr/>
          <a:lstStyle/>
          <a:p>
            <a:fld id="{1E618316-C6A7-254D-94C5-7C2575850A03}" type="slidenum">
              <a:rPr lang="en-US" smtClean="0"/>
              <a:t>4</a:t>
            </a:fld>
            <a:endParaRPr lang="en-US" dirty="0"/>
          </a:p>
        </p:txBody>
      </p:sp>
    </p:spTree>
    <p:extLst>
      <p:ext uri="{BB962C8B-B14F-4D97-AF65-F5344CB8AC3E}">
        <p14:creationId xmlns:p14="http://schemas.microsoft.com/office/powerpoint/2010/main" val="3721119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Image:</a:t>
            </a:r>
          </a:p>
          <a:p>
            <a:r>
              <a:rPr lang="en-US" dirty="0"/>
              <a:t>https://encrypted-tbn0.gstatic.com/</a:t>
            </a:r>
            <a:r>
              <a:rPr lang="en-US" dirty="0" err="1"/>
              <a:t>images?q</a:t>
            </a:r>
            <a:r>
              <a:rPr lang="en-US" dirty="0"/>
              <a:t>=tbn:ANd9GcR4ZJ1nj5RL_hfD6IADhy9rDiwd_8TT_j45mO34ooEdKPJYtUUx</a:t>
            </a:r>
          </a:p>
          <a:p>
            <a:endParaRPr lang="en-US" dirty="0"/>
          </a:p>
        </p:txBody>
      </p:sp>
      <p:sp>
        <p:nvSpPr>
          <p:cNvPr id="4" name="Slide Number Placeholder 3"/>
          <p:cNvSpPr>
            <a:spLocks noGrp="1"/>
          </p:cNvSpPr>
          <p:nvPr>
            <p:ph type="sldNum" sz="quarter" idx="5"/>
          </p:nvPr>
        </p:nvSpPr>
        <p:spPr/>
        <p:txBody>
          <a:bodyPr/>
          <a:lstStyle/>
          <a:p>
            <a:fld id="{370264F8-2CEA-8645-BAD6-CD9F9F20E520}" type="slidenum">
              <a:rPr lang="en-US" smtClean="0"/>
              <a:t>5</a:t>
            </a:fld>
            <a:endParaRPr lang="en-US"/>
          </a:p>
        </p:txBody>
      </p:sp>
    </p:spTree>
    <p:extLst>
      <p:ext uri="{BB962C8B-B14F-4D97-AF65-F5344CB8AC3E}">
        <p14:creationId xmlns:p14="http://schemas.microsoft.com/office/powerpoint/2010/main" val="3978070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data:image</a:t>
            </a:r>
            <a:r>
              <a:rPr lang="en-US" dirty="0"/>
              <a:t>/</a:t>
            </a:r>
          </a:p>
          <a:p>
            <a:endParaRPr lang="en-US" dirty="0"/>
          </a:p>
          <a:p>
            <a:r>
              <a:rPr lang="en-US" dirty="0"/>
              <a:t>jpeg;base64,/9j/4AAQSkZJRgABAQAAAQABAAD/2wCEAAkGBxMREhUTExIWFRUXGBoXFxUYFxUVFRcXGyAXGRoaGRgYHSgiGBolGxgWITIjJTUrLi4uGh8zODMtNygtLjcBCgoKDg0OGxAQGzcmICU4LS0tLS8tMC0tLSstLS03LS0tKy8uKzUtLS0tLSstLS0tLS03LS0tLS0tLS0tLS0tLf/</a:t>
            </a:r>
            <a:r>
              <a:rPr lang="en-US" dirty="0" err="1"/>
              <a:t>AABEIARMAtwMBIgACEQEDEQH</a:t>
            </a:r>
            <a:r>
              <a:rPr lang="en-US" dirty="0"/>
              <a:t>/</a:t>
            </a:r>
            <a:r>
              <a:rPr lang="en-US" dirty="0" err="1"/>
              <a:t>xAAcAAEAAgIDAQAAAAAAAAAAAAAABQcEBgEDCAL</a:t>
            </a:r>
            <a:r>
              <a:rPr lang="en-US" dirty="0"/>
              <a:t>/xABNEAABAwIDBQUDCAQLBgcAAAABAAIDBBEFEiEGEzFBUQciYXGBMpGhFCNCUmKSscEzcqLRCBVDU1RkgoOywuElc6Oz0vAWJDQ1Y3SE/8QAGgEBAAMBAQEAAAAAAAAAAAAAAAIDBAUBBv/EADARAAIBAgQDBwQCAwEAAAAAAAABAgMRBBIhMTJB8AVhcZGhwdETIlGBM+EjQrEU/9oADAMBAAIRAxEAPwC8UREAREQBERAEREARFV22m1M9XVOw2ikMUbDlqqlvtg6kxRH6LrA3dxvppbWM5xhFylsj1Jt2Rsm1HaBRUZMJkdNUWI3FO3eyg+P0WWvfvEG3IqrNkIJK9u8qayse7vgt+USMGZrrEBrSMosQbDqtxwnAoKWMxwRhtwczuL3k83OOp/BarsAcrpx9Sre30mZmH7UfxXIqY51qcvp6W8zTGjlazEtieCimhkmjra6IxsdJ3amQg5AXWLX3BBtwKn9he0WnfDBBWSSQ1WRuY1DRGJXEDvMf7JaSbC9j4KF7Qpi3D6i3FwbGP7b2MPwcVMVOGRSxCKWNr2AZcpF+VtDy05hUYfHzpQTn912+e1rfJOdFSdloWMCiqbC8WlwWRjXvMmGvcGd4kvoi42bZ3OC9hY8NOftWyCu5SqxqxzQehklFxdmERFYRCIiAIiIAiIgCIiAIiIAiIgCIiAj9ocTFJSz1DuEUb326loJA8ybD1VUbD0Zjhhz6yyskqpnHi58rgBfxDW/tHqto7Zam9JDSgXNVURxkXsd207xxHqxo9VAVeNQ01XJERI4hjGMbHFJKS2MZD7ANu8Piud2i5OnkiX0Er3ZsS0HZIkVGJN+r8nmHkw974EqcbtdEJGskhnhDg5wkmjEbSG2voXZhx5gLT8JxsR1lVNFBLUxSw7o7ljn97S4uARo0grm4OlJZlJbr3L6klpY23b1w3ELDwkqoGefezf5Vsriqp2gx+WYUwlp54WQzxyF8kL2ABgIHe1HNbm/bKAmMRMlnL2udaFrXloaWg5ruH1uV1VVw81CKS/PXoSjNXbJjFaFtRDJC7hI0t4A2J4Gx0uDY+inuzPE3VGHQ7z9LEDBKOJzxEsN/EgA+q1Kj2mhkkZEWzRyPuGNlhljzEAuNi5tuAPNSnZ7Lua+vpbgCTd1kbeffBjlP3mM962dlylCbpy56rrrYqxCTSkiwkRF3DIEREAREQBERAEREAREQBERAEREBTHaHjzpsThNMzetow9pee7E2pc4BwLiO9la0Xy31NuqiKmliilfNWYkGPeMrmQENuLud7ZuSbuPAN8lqW1G0dXFJNRNaY8lTUPOh3hMjy6+vAZbWt531UbhEd2bx/tEm7jq5xHK56aLDWoynK7dl6+popWehupxXB4+/8nkqT9aUPmJ48pSQOGth06hZ0PaTGe7FSSWHIZGgDyutVhgqHQPqW0zn0zDZ0p0jbrl7mY62LraXHVYLZrPDmjQ/uv8A99FVLB02vuu/Fl8d9H6G9v7R2tF30koHPvRn81HP2gwic5n0j4nfXZG6N3q6Egn1Wu4jJYDhbiSeAAXMdHUGVkDac754DmRuIZIQW5wQCeJaLgH8dFGGDp7xuvBkp979DZ6enpZnMdSYm5skbs7I5jnymxab3yvGjiNSVM0GI1NJiFNU1cbRC1kkMtTFeRm7fZzC4AZmgPaLkiwzcVWNdAJInEgtc247ws9jm8jfha1l14ftTWU8boH5nsmjc0MfcmzwWgtPG+vBTjh5xkpwd7cnv5r3KKllo+f4PXTTfUcFysXCo3Ngia4WcI2AjoQ0A/FZS6RlCIiAIiIAiIgCIiAIiIAiIgCIiArHtxwISU8dY1lzA470tHfMLhY3I1s12U+ALiql2Yw/5QKzXWKHftA5gGO9uoDQ/wB6tPtzxuSMUlGJDDDVPInlGhEbSwFt/q2eXHqBbgSqz2YthuKhszTHE8vheHG7TFJcNeHcHMPdOYaKqotC6lJo4fNP8mdR52upy/eNY8EmN+t8hBFgbm4NxqSLHVYjszcjHBtg0RgNFr3e51yTfvZn8RbQAclI4zRyUcz6eQXLD3XfXZ9Fw8CPjcclGOmOdr9C5j2uy8u6b2PTgqVJvc2ZYrVGZWQ91rOObgeWnh+S7PlE/wAqdWNkYydxcc7WDulwLSWg3ANifIlYbq6xu4AMHLn0vfrZZoNwCNQeBXl2tiWWMtyPxFu7geLkk6XOpc5xsSTzOt1vPYZs+yoqJquRjXtgDY4i6zrSk5y4Dq1uUA/a04Kt8Zm3rxGPZbq48umpHIXVvfwfMSi3dRStYQ9rhMX8ntcAzh9HKW8Od/NXUlpqZK8ruyLfREVxmCIiAIiIAiIgCIiAIiIAiIgCIoV+1tA2TdGtphJe2TfR5r9LX4+CA0v+EJKG4Y0boPLp2NDyNYtHOzNP0ScuXycVX+21BFPRwS0VRFJSUkMcboQSJY3yOtncy3tPJF81vYNrr0VUQMkaWPa17HCxa4BzSPEHQhUL2n7Kx4bLLLTVjYRVafIg12Z9+LWNZoWZuGYAN4A3soSjfUknYgcJxtlVCykrHhskYy01U7g0aWimP1Dyd9E25KPxLDHRPdFLDllBuT3s1vAtdlcw8c1j4HisJ+zNS24ntA4wumjY4XMoGmQdHa3seSyKfFJtw1mk0QF42vPzkN/5qTiG/ZOnhzVLtf7WaaU21rscUdE3iWWt1JX1XYll+bYLkjhoAB9a59kfjwWKZJ5dAMg5ucc1h1sFwzC80U7mOddjmC9/bc7K05r8RmeLDl715oneTLJydrRRgzWYLA3adc+l3m57x5j9Xkr67BMDdBRyTyRFj55Ltc4EOdA0NyaHg3MZCOoIPRV5sxg7MNr4XYoHCAPvFIGgw77XKZebbDXS+vgCV6QjeHAOaQQRcEG4IPAgjiFfTlGSzRdzDmUlofSIimeBERAEREAREQBERAEREAREQFcbWTPxCslot4+KipWNfVlhLXzveM7YQ7kzJqbcb26EQM9HA5u6bTRMi4CNrG2t9o2u53idVI7QYyMNxKqilgmlirmMma6Fud7S1oheC24uBYO01F+BWp4jjD5XspqWOXeTu3bJZIzEG39p2V3eJa3vHkOvJenjJ3YPtDp6HD9zO98kscz4oIR35nxmz4zqdGWfYE2FhYcLLTaGldWQ11VVZjX79jAXEt3H02ENP0btygcLBSMNKaLEZ2QZWlsUbWyFodI1rM0V2ZtGuIjAuuqF7m1ZjeS75U0xlzjcuk9uEuPM52lt/tLLXm9Yo6FHCv6SqvY2LEsPFbQtqmBz6loEozEl28ZcSwnkP5RlutuirUZYJCP5GQCWJx4BrtbG+gsTb1CtLYqqtJLAdMwFQweJOScekga/+9K1zHsDu+opmd10ZFVAf/jkJzNtza2USC3Ry5eHquE3Ge2/6fw/cy4dShVlS57rrvRqs+JU7WnK5v4uJ1sbfuUxs7Qn5NACO9U1cRI+yHbw/ss+ChqKhfVyCFsW7APz5sBw+iCOIPG/QjyVi01ODXUcTfZhjlmI8g2Jp98jlfiqqjaK338lp6myreNKc+SVl4s+tvJQ6WFh9lkU8zhy4Nhbcc/0rvcuvsf29dEyCgqmZY3d2mnBJF3EubE+/PWzT5C3NRm3NVd9c++kcUVO39Yh0zrffZ7lFwUOakcwaOt3CNC1zAMhHQhwumAf06evd8+5Xg8H9Wikt7N9eR6RRQ2x2MitoqepFryRgutwDx3Xj0eHD0UyusYgiIgCIiAIiIAiIgCIiAIiICv+2CmdHDT4hGLyUUzXm3EwvsyQD9k+ABWnsxgUWLTPbA+qdVwRuoWttfvm5jDjpGw6uc7kGrfO13FhT4ZMzQvqLU0bTrd0twfczOfMBVVhlXNDFSyDKKjD6l1HJvAcu5muI8+XUC5c2/K19ecb2kj2zy3PvF6DEJqh1Rnpo395u7bvHNylxdYuI1N+YtzUXi1U8xtlyhs0LyXAEEB8TmuNj00v6rZMdfXOkMUbIY5pHljGMc+dxfc5i3MxgaxvtFxuAAeOiwMC7PaiomrKXeOEEL3CWf6c0pY1wY0H7RuTyB6leTgpWZpw+JlCMoSejW3eTU87YKuOUG0bJmOvyNPVDLbyBkit+qpTa2Lc1NJUHg2U00v+7n0BPk9rLfrLR8Pnqq6mijjpD36X5PvnyNjY4sv3xxJLdOHQKxsbw+SroTC/K2d0TQXXJYJm2Ide17ZmjWy4Na0JrM+dv0+mUYirBVITi9Va/XgRzKFsTngCxzHN5jkOguuNl489ZVzcmCKnafIGV/xkZ7lw+lxJzi57KO542lnGvrEVlYdhk0FHKwZHVD99J3Scm8eXFoDnAGwGQXI5LLKyT13037/6NHaGNpVaKhTfPUrzH595SOlv/wCpqnyf2N41jPTI0KXoDZrR0AJ9dVAbVMmhio4ZKeSHdmJty6N7Ta4uHRuPEj8VP4a35sHmbk/h+AC69Nf479768jrdmyi28jukkuv2bx2J1Nqeppj/ACFS/KOkclnt+JcrGVR9mM25xWoiOnyinbJ4ZonZLeeV/wAFbi6UHeKZxcTDJVlHvYREUigIiIAiIgCIiAIi+BKL2vqgPtEWtdoe0bcPopJbEyP+ahaOLpXg5fQWLj4NKAqXbDaWpxGppqqOna6kgkkdTsL7OnLHNDpHA8tG2HK51OqiqGrNXV1UL2ujfWxSXa5pGWZhMsTr8/pNB8lnSQ7uChic7dPip+8CDcOe97uH6pafULGxyuyMZLG4OkhkZMLG18mpGnIi4WbPeR11hF/5m09dzcNisRElfFNYXqqHUkd7ewuaHjw1L7j7IW1bDSWrsVj6TxSej4mj8Yyq8oZ2wVsBbqxlY2SM9KevY5oI8N453vW+bKOy4xiLeGeGnf8AdMzb/FaVscfmV9gWOtp8lMyCaR1PUVTLMa0Nyue8NAc9wF/3hbJ/4mn5YfL6ywD8HFRGGAbqR/</a:t>
            </a:r>
            <a:r>
              <a:rPr lang="en-US" dirty="0" err="1"/>
              <a:t>J+KTm</a:t>
            </a:r>
            <a:r>
              <a:rPr lang="en-US" dirty="0"/>
              <a:t>/hd6m187jsqqu8b+fyjo0OzqVaOed7nw3amY+1h848pKc/wCcLkbXtHt0lWz+6D/+W5y+kJWO8HvH1f8AZY+xqD2bNJ7ScfgnY3IXgtMbsr4pYzo439to5FRkEVXI0GIboHg6Rw0B6MAOvnw8+Ex2hxkxOsSCGBwI4gtdm/JfWBy54GO6jTy4rs4WSVFZV5l2CwahOVLM7bkXBh1XSONZFWHfxMcW/NtIItctNzYh3DgvRuEVe+ghlIsZI2PsOAzNDvzVI1DLscOrSPeCFavZxVb3C6J17/MRtPmwZD8WlbqE3JO5V2ph4UpRced+bf8A02RF8vkDeJXIKvOUcoiIAiIgCIiA+JSQDYXWLR6AnL11/JZj+BWLS+wfX8EB9w1BcR3dOZWq9p9DHPhlS6VmsLHyxEEgtka12VwI8z6XW1UXs+pWKYBJE9paHA6FpFw4EWIIPEWPBAeba/BZW08FSZ5ZWStGZ4ked2/T5txuddfBQ9RGQLB8lyQPbdzNuauHFuzl0BdJhcmXPpJQzXfTSg8QL+zz49dC1VtjNGGSljoX00oF3U0vtN496J5/Sx6Gx46fS4qhxlFmyFRSVjvjqHPpISL7yJr6Y9bxEVFM42/VDB+spLaDbd4xI11A643TIXA/o5C+/dI+y5zXX5ELVNw0uuWtOg4jy6LHrmNykOOjWnIxjTZp+sSpKpyK3Qtdm5vwito4dzHM2eMEOkY9hsyYi78kouQ654/iuqPGqmPR8UzfFpEzfgb/AAWw7L47D8jjzyNzmznWudSBe9ud1zhtQ2WsmblDmtY14uAfac/kfBrfeVzZvM3njsbILKllluQY2rcOJkHnA+/+BfD9rJDwbMf1YXfm1bNtLG2GJr2sDbuN7ADS7R+ZKl4qSEtDmsbcgG1gePgVTlpJXy9eRdere2YrXEameoY5m4mu5paHSFjQLgjgXXsoWmxCoh+Y3dnRgNPzlhwBHAdLK4cWEAjIO7B42FgQbacNeKqitcPlspHC0fvLbLVh5pppLQqlnhJNS1Z1irqnuY27Y2ve1mYl7iM7g29tL2vdekdksH+Q0kVIw7wQtyl57uZxJc4ga2FydF5yxV9o8w+i5h/bYvUMUobcHTUnzBW6lqjHipSckm7nL5MzCbWXJlIDQBckLiWS7CeF+Hiupjg2zgbg6HqrTMZgXK4ab6hcoAiIgCIiAIiIAiIgCjcewGnrY91UwtkbyuO809WOGrT4iykkQFL7V9kgpoJ6iGukEcMUku6kibK45Gl2USBzeNrXIKr+n2drc0TpYxMxzGytia8NzNOrSQRqPDwXoTtIky4VWn+ryD3gj81oOG18IfBeVo3dLEzU2s8AAjXzKy4meRXSNNBObs2QWG1EDZoo5MLMckjsjXkx8bEknKbjQErTMfxSRtXUOikLAXtZYAEWFrcQeGYqw6yds2JZ2m4pqd7/ACc67BoRx9ry9VU1TLne5/1pC70Ljb4WUMLFSldrl1uTxEnGNk+Zk1WN1Tg+N0xLctiC1nMHS4GivHZ+rElLFJ1jB9wVD5bul8x+AVs9mk5lw8Mvq3NH5cQD8F5j6SUE0uZ7gqjc2m+Rp8VQ7O4zQx1YqJpgwSve10bmueNDZwLbNvw0Ki3x5alzd0yIgR92PVutze9hrqpvEKGelniY+Fz2MfK9rmAEneB2hBIAs5x1vY+eiiq8uNWXOYWFzIzlJaTYFwv3SRySL/H49z1KzV+tDnGWZoXNHElgHq5q9UNboB0Xmakiz1FLH9eqgZ6GRpPwBXptaKPCVYrjC4suUVxmCIiAIiIAiIgCIiAIiIAiIgIvabBm11LLTOe5jZW5S5tsw1B56clRVf8AL4amopBHHX/JQxrnvZGy0Ra0sNnOI4G2nC3lb0SqS2lps2LYzDb9Nh+cebGRWPvChOKa1RKMmnoaUNsMkcrIqCKF8jS0vjIGvK45i91rDmd1pGliMw6cNR4En09yy2RtsD4dV0TmzmlptqNRy4g/AqyFKNO9iE6sp7ndTsu6TxP5LOwTaOeja9kOWznZiSXA3sBy5aE+pXRHY5i3rcj8xr7PBcZB0HuUpU4zVpHkZuDujOq9r6uT2ntA8i4jyzEge5YFJUSSTZpHl5ytsTYaXdpYAW4/FfQaOgXGGMtKSfZ0tx1Nzw8ufmqZ0oQg7Iuo1ZSqK7Nz2Jp8+J0IPDevd6sikd+5ehlRPZoM2LQE8op3DoNGCw6aOKvZeUuEniP5GERFYUBERAEREAREQBERAEREAREQBVRjjLbTNZ/PUBb56yf9HwVrqq9tYsm0eGS/XhkjP9kSn8ZFGfCz2O5StMzuAEcBYjyXVUwC3Cw89f8ARSdY0CWZg0yyyN+64i3w0WHUjRX7oq5mNDDJG1khHcc54jcdcxjyh4Plmb6FZzCHDM31aeI8R1B+CsCPZ3fbLwzhl5IJJKoDhmj3j2yAnoYxf+yFoVZRGmlBzExuaHxP5yRPF2kcr2NndCHBRiz1o+HuDWl7uA5dfD/VduFU5vvH2zGxtwsBwFv+9V0Ym3OxxA4fRF7N15dG3I96wm17WvcS9wzWABBADban11CrrptWRfhnFO7LO7L5AMVgufaimYPE2Y/8GH3K+FQ3Y/</a:t>
            </a:r>
            <a:r>
              <a:rPr lang="en-US" dirty="0" err="1"/>
              <a:t>glS</a:t>
            </a:r>
            <a:r>
              <a:rPr lang="en-US" dirty="0"/>
              <a:t>/EI6iWnmjjiZI8Pkjcxpc8ZGhpcBm7r38OivlRppqNme1pKU7oIiKZUEREAREQBERAEREAREQBERAFWfaazLiuCyW/lZmE+e6sPi5WYq97WRaTCn9K+Jn37/uXktmercpXGmWq6sdKmcf8AEesGpN2nqpPaVlq6sH9ZmPve4/moqtaN24nhY+ZPQe8K2PCVPc9L7AUbRhNHG4AtdTR5hyIewOIP3iqLx+gLaWWB36XDakw34E0sxO6PjaQegf4r0dhMO7giYBYNjY23SzQFUG3uG2xioiaNK7D3nwM0QJb6jcs+8qnpqWFYRO0B52Vh9hdO3+MJnD+jcDyO8ZqPDT09164pXXaFZXYZpiEw5mmJ90jP3hWy2K47l5oiKssCIiAIiIAiIgCIiAIiIAiIgCIiAKv+2F+VmHG17YlT/hIrAVcdt7gKeiJNgK+E+5sq8ewKq2xiDcQqySLb5xsCLm+trcv9fFa9iALxlHFxDR0FzYfitk23kP8AGVYDq3e8OndadOnElQ0EV56ccQ6eIDxu9vx14KyPAvAg+I9ZBVx2iRZcWweW2hfPE48u81oA+L1Y6r7taOR2Fy/VxCFvo8Ov8Aq5bMsW5RIi3bns5se5vllNvfot77EHWxRw60sn/MhWl4if/M1I6Ty2++8WW5din/up/</a:t>
            </a:r>
            <a:r>
              <a:rPr lang="en-US" dirty="0" err="1"/>
              <a:t>wDrS</a:t>
            </a:r>
            <a:r>
              <a:rPr lang="en-US" dirty="0"/>
              <a:t>/44Va+ErW5fyIirJhERAEREAREQBERAEREAREQBERAFV/8ACFaf4uiePoVUbv2ZR+JCtBVz2+MvhDz0liPxt+aAqvb4WxOs/wB40++OMqPwHWso2nUOqoBb+8ZqOnD3LO25N8RqD1EB98EJXGxUGbEqFtrn5Q11umUOd7+6pQ/jXgQfEenVovbMy2HGYC/yeeCaw4914B+Dit6Wt9pEQfhVaD/R5HerWlw+IUSZ572opt1iFW0G4MrpAfsy2lb+zIFtfYof9qf/AJpf8cK1rG2GRtDN/OUUYcT1ic6IuJ8ms1W09izv9p2HD5NLfxOeDj8bKS4CP+xfKIiiSCIiAIiIAiIgCIiAIiIAiIgCIiALRO29l8GqfAxH/iRre1qnapAX4TWAcoi77pDv8qAo7a43qnP+tDTO8rwRa+KkOymn3mLU32BLIfRhZ+LwtVxHGhM6NzWSd2CCIkt4uijbG4i3IkG3gt+7Bmtlr5pW8I6ct8nPe38mKSf2WI2+65fChdtm3w+sB/o83h9BymlAbfvthlaf6tN/gcokjz9jzssGHRg3aKUkG1r3llseo8lsXYs62KDxp5R+1CfyWoYpjcEkVE1jnPMVMIpWhrhleHF3dJFie8Rfgp7sorGtxalsb5xKzmLgxudz8Wgea9jwkXxHo9EReEgiIgCIiAIiIAiIgCIiAIiIAiIgC0/tbr9zhNUeb2CJo6mQhn4En0W4Kr+16qa6qw6mkNoi98zrmzXujDQxpv1zOH9oLyTsrnqV2RUGHsa1rCxpLWRM4DQiOPMPv51kbEZKfGWtZYb+meHtHJ0bmva49LtLgsdtfHY3frq51wb3Ny4kW43JKmOyChindVV+S7jM6GKQ8RE1rM2XwLy73LmYRSdVy5Guu0oJFmrGxOo3cMkh+gxzvugn8lkrh7QQQRcHQg6ghdQxlD7PYVGaSjcWgh8BJIJ1fndmzEcw1zPepXZXD4YcXpnOYCJI5msLtcszQ1wI8cm9HPmvmuwyLC6qen0jhlc2ppgSbEZXMnjYTpdrix2XjlPOyjtpcViZCZWzNbLERLC4G5ErNWjyOrSOYcVzHmp4hfj5NatKkXui6KKUvjY9zcrnNa4t+qSASPQ6LvXTMgREQBERAEREAREQBERAEREAREQBQO2OzlLXQFtTCJAy7mElzXNPOzmkEXsLjgbBEQFf4HsFh8soZJAXN+qZp7aXt9PxKtTDcPipo2xQxtjjb7LGgNaL6nQcySTfndEQGUiIgMPFMKgqWbueGOVnHLI1rwD1FxofFRFFsJhsLxJHQwB4NwcgdY8iM17FEQGxoiIAiIgCIiAIiID/2Q==</a:t>
            </a:r>
          </a:p>
        </p:txBody>
      </p:sp>
      <p:sp>
        <p:nvSpPr>
          <p:cNvPr id="4" name="Slide Number Placeholder 3"/>
          <p:cNvSpPr>
            <a:spLocks noGrp="1"/>
          </p:cNvSpPr>
          <p:nvPr>
            <p:ph type="sldNum" sz="quarter" idx="5"/>
          </p:nvPr>
        </p:nvSpPr>
        <p:spPr/>
        <p:txBody>
          <a:bodyPr/>
          <a:lstStyle/>
          <a:p>
            <a:fld id="{1E618316-C6A7-254D-94C5-7C2575850A03}" type="slidenum">
              <a:rPr lang="en-US" smtClean="0"/>
              <a:t>6</a:t>
            </a:fld>
            <a:endParaRPr lang="en-US" dirty="0"/>
          </a:p>
        </p:txBody>
      </p:sp>
    </p:spTree>
    <p:extLst>
      <p:ext uri="{BB962C8B-B14F-4D97-AF65-F5344CB8AC3E}">
        <p14:creationId xmlns:p14="http://schemas.microsoft.com/office/powerpoint/2010/main" val="3188231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SMS – short message service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r>
              <a:rPr lang="en-US" sz="1200" kern="1200" dirty="0" err="1">
                <a:solidFill>
                  <a:schemeClr val="tx1"/>
                </a:solidFill>
                <a:effectLst/>
                <a:latin typeface="+mn-lt"/>
                <a:ea typeface="+mn-ea"/>
                <a:cs typeface="+mn-cs"/>
              </a:rPr>
              <a:t>data:image</a:t>
            </a:r>
            <a:r>
              <a:rPr lang="en-US" sz="1200" kern="1200" dirty="0">
                <a:solidFill>
                  <a:schemeClr val="tx1"/>
                </a:solidFill>
                <a:effectLst/>
                <a:latin typeface="+mn-lt"/>
                <a:ea typeface="+mn-ea"/>
                <a:cs typeface="+mn-cs"/>
              </a:rPr>
              <a:t>/jpeg;base64,/9j/4AAQSkZJRgABAQAAAQABAAD/2wCEAAkGBxITEhUTEhMWFRUXFxgaFxgVGBgeGhoXGBcWFhcZGhcaHyggGhomGxUVITEhJSkrLi4uFx81ODMtNygtLisBCgoKDg0OGhAQGi0fHyUtKy0tLS0tLS0tLS0tLS0tLS0tLS0tLS0tLS0tLS0tLi0tLS0tKy0tKy0tLTgwLS0tLf/</a:t>
            </a:r>
            <a:r>
              <a:rPr lang="en-US" sz="1200" kern="1200" dirty="0" err="1">
                <a:solidFill>
                  <a:schemeClr val="tx1"/>
                </a:solidFill>
                <a:effectLst/>
                <a:latin typeface="+mn-lt"/>
                <a:ea typeface="+mn-ea"/>
                <a:cs typeface="+mn-cs"/>
              </a:rPr>
              <a:t>AABEIAMQBAQMBIgACEQEDEQH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xAAbAAACAwEBAQAAAAAAAAAAAAAABQMEBgIBB</a:t>
            </a:r>
            <a:r>
              <a:rPr lang="en-US" sz="1200" kern="1200" dirty="0">
                <a:solidFill>
                  <a:schemeClr val="tx1"/>
                </a:solidFill>
                <a:effectLst/>
                <a:latin typeface="+mn-lt"/>
                <a:ea typeface="+mn-ea"/>
                <a:cs typeface="+mn-cs"/>
              </a:rPr>
              <a:t>//EAEIQAAIBAgQDBQUFBgUDBQEAAAECEQADBBIhMQVBUQYTImFxMkKBkaEUUmKx0SNyksHh8BUzQ4LCU6LxJDREY7IH/8QAGAEBAQEBAQAAAAAAAAAAAAAAAAECAwT/xAAtEQEBAAICAgEDAAkFAAAAAAAAAQIRITEDEkETUWEEIjJxkaHR8PFCUoGxwf/aAAwDAQACEQMRAD8A+40UUUBRRRQFFFFAUUUUBRRRQFFFRXrwUSTA/vagkomlOI4mdciz0J6kEr4ehiPXlUXfO40ZmEx4BEqyyDPIiaz7Lo3e+oMEgH1qs3ErYEzOk6DkNZ9NapJhWYiSobKmcT4hlLQQByIkb8jUVy1bD901w58hJgaC3GQ5iZAnr5VN1dGv21M2WdZA57nUVH/iKefLlvLFRHxFKcHxfB3boW3iczGCoGzZdspjxb8q4/xXBZ8n2lQwYASRAYMfDMZTqxG9XdX0v2PbWORiAG32/vrVlWB2M0m7m2jQLqyNQrRMxln0+FeW8FcRTH3UXwHcBiWIGkGDUlqaO5r2kH2p00JIAMlW3ymWbXyUAetX8PxAHRxlMgbzqRMbDUVZklhhRXCtXU1pHtFFFAUUUUBRRRQFFFFAUUUUBRRRQFFFFAUUUUBRRRQFcs1eOwpPjcQX9mShlYj3hurDcAjYipaRYvcUWfDBAEk9BMTHODvVa1ZuOSGk8mblK6oy+fWq+MvWcOFa+czMQEQAl2OwGUe00aHlpWc7Q8RxVzE3MKGuWnyhsMtiB3gPv3Lh2CndfzrG9O2HjuXXB/iuL4ay5Qh71xT4+6Qtkkz4o0XrG+5pxh7tzNczqq2xHdsGnMsSxI92snjex912nLZPeKDezm4U72ArOLIIRtOvSmWG4PhbNpLbM1xrVlrclmzFD7QgGJ89xV2ZTDU1eUvAHHd3sY+nfMXBPKygy2x/CC3++uuE4M3LV27cUZ8SD4W5WyCLaGOUGT6mrCYsjLaRQkELrrClCU23mIru3jXJtElQGLK37wn6SKu4xtlOC9m8ZbfDiBbS1ow73vFywQFtqVldxz5V4/Z3G/ZGwIt2irXCe+z+6bpuE5InNHnTwYtwikXWk2wWkz4swBGvs6Vbxt9s7Q5EG0FAO+Y+Ixz0NZ4db5s7WN7ScJvd5iHGFa4XyhIVXVwAAPFIa0d9dhvWlx3HksYS7lP7WwiIVMmLjKMi5m9oyYnWrf8AiFxfFIac5CwNIbKsH1qd8QjB1vqpVGUTEgtAbY8wYpPwZeTevadM9w7tLcWzduYzKy2rcuO7dLmYwAmVvCwOsEHkKa4PF2sR4bTFHUEm1cUqwzaZip1/3CRXvafhK4xEtC4oKOH7thKvA0W4u+XXasvd4ZicN3lxU/bXctnD5Xe4LSsPG0t7K845UtWY4ZzjitazvbYAAgKQqjkV2HqzEj0iaYYXHq3hJAbpOh5aH1qi+Js4fDL9ovZlVVU3HMlm0EyNyT0qO33ZTvbLC4m65OTRCyei9KutONh+DXtLMHj9PGRvAfk55kDkKYg1qVizTqiiiqCiiigKKKKAooooCiiiaAoomigKKKKAqO7cAknQASSa7JpXxO6WJVTOX2wurCdjl95fKpRXv4wuxEEroMhBE7c9w2xHIiqvGsc2Etk27T377ghFUH2UEyx5ADrqdhVjE3vs1k3zbuOQBKrqwWdY5kDU8yNqz3CL2Ju32xmDOfC3XAa3dc6gaNdTfJEAZecVl2ww3z8f3wntcHtY/DLiEuziSAVvgEFLibAIZyCdCOfOtAuFEWbmIVGxNtDBT72XxhJ1gxzrg27OHNwWECvcbMwUbsd/LNGsVGoNzQHOwGa0/QSJDDkdY9KJlnb+57d4lc8LeHLGeBPiXZlk+8BJ867XBknwgZCxYNOwYEOsbnWruGwCjUiTvHugncqDtVtmA1O3nST7sb+xccDbQTcedFAJ00TVdtzqagbG2VgJbzRsToJ33Ov0qpxnFrmdyfAgmfIDWKymI7QXD/</a:t>
            </a:r>
            <a:r>
              <a:rPr lang="en-US" sz="1200" kern="1200" dirty="0" err="1">
                <a:solidFill>
                  <a:schemeClr val="tx1"/>
                </a:solidFill>
                <a:effectLst/>
                <a:latin typeface="+mn-lt"/>
                <a:ea typeface="+mn-ea"/>
                <a:cs typeface="+mn-cs"/>
              </a:rPr>
              <a:t>lqEHVtW</a:t>
            </a:r>
            <a:r>
              <a:rPr lang="en-US" sz="1200" kern="1200" dirty="0">
                <a:solidFill>
                  <a:schemeClr val="tx1"/>
                </a:solidFill>
                <a:effectLst/>
                <a:latin typeface="+mn-lt"/>
                <a:ea typeface="+mn-ea"/>
                <a:cs typeface="+mn-cs"/>
              </a:rPr>
              <a:t>/QVuYs3JsX4g52VB6LJ+f8ASq9zGPMl9f8AaP5V87v8UvXDp3j/AImbInwA1PyrruxzAnnz/OtejPs3DIDPjbWNmHIyPrXL4e5BC37glsxBysC28mRPIc6xItr0Hyrv7a1vUNcH7uY/Snovu1d1sWuoNu5DFgQMr5iInmD6VYs9rwmVL9p1MeItGvmABtWf4f2lYgE5bq9V0Om/x9ad2MXZvjLo3VWGv9+lZuJt5xThat9nvYQJcSwXPcqRBL650J07xTJAbQzyqjwXid3DuS1i42JxH/xkyL4UJ/bOJy22Yb6mYrnHcPaxN6w5SPaX+9/Q1Zwt65eCYi2y28QAUkiUdZ2YbjXURWbj8x6PH5Zr1yPbOITEW++syIGR7bCGQg+JGG6wTqBvGlXeHY7XKxJGgUkRvsDHszyB1rLcGd8PiBZ70O7Tfxt1oC6iERfu+U6wPOtFdu22UXbTqyEmHDAohO76bnSPWsxPJh638HymvaqYG+SozaN0MSR1jlVuujiKKKKAooooCiiighxF9UUsxgClC8dzEhLcgcyY9Ku8Xwhu2yoMGQRO2nWs+mEuWpkp5iSa6YTHXLN38Hlvif3lj0M1at4sHnWVficHUA+kj86mw/EkPPKfP9atxx+DdapbgrsGkmHxeuv9DTOzdmuWmnOPxORZiSTA1ga9TyFUcFhczBtSFJ0aMwbyYbrUOMud4+g0nICTpmkzBGqmeogwKcYa0FUD8hzrPda6jtl0pSuAtYVbj2LYQ3HDPAMSYBcqPLWBTW9cgE9BSFsVcLC4CPEAqZdUJ1ORwdQ3mKWk29WyzlllTmAJ1OU8hcWNVYdKd2bIQaASdzGpPU+dc4WwFGiqrH2su01HjcXlEDfy5ef9KSaTt1iMWF0Gp6D+/Wqf2drnicwN4/Tp6+dT4LBR4m1b8v61NjWhGPkadnTCdqb8Wwv33/7Vhj9co+NZumnaS7N4L9xB83Mn6BaV12k1HK3ld4Zwu7fYrbWYGpJgAetRY7BvacpcXKw+o5EHmKvdqePXeHcPwyYRM2KxTeHw5jqMzELzIBAA86pWON3MbgcNfvqFvrcu2bkCJKEaxy9Os1JeV1xtWFTpgrpTvAjFB7wBipuDYLvr1u0difF+6NT89vjWkH/9FwC44cNGbPPd5wF7oPH+XMzPKYiedLdEm2IGHAcuumYeIDZj7rRtmGuvOpwxGoJBG0cvSrvHMMLeIuoNg2nodY+tUa0jScYxE4TPzYJ+YJ/nWY4VjijeEyYEyxCKInXqxpvxp4wFvzj6A/0rMYe0S+kEgjfbTmRziudnDpG+wfBsJimW9dshyyrIYnKY9ksnssw2k9K2eFwyIgREVVGyqAAOew0rFdmb6oAFDMsgG4fZzHQBQdx6VurO1ZxkbzzyvdJbqm3cmQSJMnczOhO5/dGlO7LyAeoBqpxOxmWdNNTM7c9tYrjhFwQVEmDMxCmY0TyEVOql6M6KKK0yKKKKAooooI7grLcZxfiKLy3Pn0rVtWH4hbK3XB+8frrXTw4y3ljO2RWyzyq0nCJGpCnoKhtNDAnYGnYbnXoymvhiWlfd3LfOV/L4U0weO8JO8CdOfpXtLuIYAkTbiQZKmYb5GQa4ZYb6dZVpuKrbOa4he4FkKqRcJJgSNo0Pir2xxK9dLLmFlwJCAA6cySd48qx/BOOPZxtxMQNLjB0YyT3UZVAZtYRpBU7Zp51rceRcueJWhSChRTJO+bONV+GtS+O4yJ7SpTjryaNnnbQKyn0OhFeWcYRczNYhokEEAkbTEwTr9ams3HBAdTqCQTAMDqBVLjQusv7FXZlnKU5ElQ0nplDadTU4vZyb/wCMLGsg8g4yz5AnQ/OqmG4jZUl7l1cx5TJ6EwNeQrG38Hij7dm6f3iT+deLw3EnazHqQKlwlp7VrsX2vtLpbVnPnoPrrSyzxu9fuAMQqwTlUaH1J1OtKDwLE7+Ea7AiatcBwWS6xYktljUEbnzq+uok5KeLPN+4fxkfBQF/41UNSX3lmPVmP/cajrUQ77Sdn7/EMJg7uCurbxGGOhPLw5G6wdARS7EYNcPatYRX7w2s7XH+9eutnuEfGobN5lnK7LO+ViJjTWDrUdZkW3g67HvGKSdJDAepGlfOOy1i7d4gMG9gC6mON+9eiGVLaspU9FMhp5zWvRypDAkEEEEbgimXEO0d10YEW1LLFx0WHcDkW6Us2S6V+MYoXb9y4NmYx6bD8qp14KGOlaZXe0zRhcMnWP8Aj/WlPCRLT5/zpz2qw7MbKLH7O2CZPMyAPpSXs+DOUiCvI1zrrGx4daCsoLQAAVJBY7kRbQaSI3Nbbhl0sgzb85ifiBsY5Vm8HaJQRyMkZssjpmG3L1pzwq2EdlORSVByJPKdSTueVc+q13DZhIM0kVhbuQBLLpLElsu8ADQDXnTyk/GE8S7GQRBkiRziQOfOrkkNxXVVuH3AUWOkcuWnLSrNWIKKKKoKKKKDxqRcbwYfxDRhzHMdDT01VxNqRVlsvCWbYTE3gntT8BNQ2uP210FwjyKtH5U+4nw2az2I4HrtXT61Z9IbYTjKtsVf906/KmVq8rbH9axT8D8q5tYq/Zf2swEaEGQf3/1qzyS9r6X4Oe1/AftFvPb0vIcyHzjX4EaEc6j7E9oO9Tu2JW7b0I56br5kcuoptw3iS3NDo3Ss12v4O9p/tuGBzDW6q+8B7w8xXWWWa+GL+G5uw8SSjKdHXz3BB3H6V5/hzL4kuHOTJJ2Y+g2+FZ7gHaa1iLYbUNHiH5n58uVOrHEVGzadDMVzy8emsc1uzjtctwZW+MH0qS7hQdV+XKuRctXRBKnymojZuWtUl0+6dx6GsbuLpqXpwywYIqG7uPWr9nEJcBHPmDoRS7GXbYaBcU/HarctxjWqwLrBIPIkfI14RWg4pwYuxuWo11K+fMg7fCkV6yyGHUqfMRUjNipd46uHI+2Yc37B2v2TlvJ5XAIFwdGp/</a:t>
            </a:r>
            <a:r>
              <a:rPr lang="en-US" sz="1200" kern="1200" dirty="0" err="1">
                <a:solidFill>
                  <a:schemeClr val="tx1"/>
                </a:solidFill>
                <a:effectLst/>
                <a:latin typeface="+mn-lt"/>
                <a:ea typeface="+mn-ea"/>
                <a:cs typeface="+mn-cs"/>
              </a:rPr>
              <a:t>wAKscLxf</a:t>
            </a:r>
            <a:r>
              <a:rPr lang="en-US" sz="1200" kern="1200" dirty="0">
                <a:solidFill>
                  <a:schemeClr val="tx1"/>
                </a:solidFill>
                <a:effectLst/>
                <a:latin typeface="+mn-lt"/>
                <a:ea typeface="+mn-ea"/>
                <a:cs typeface="+mn-cs"/>
              </a:rPr>
              <a:t>/tuIEMf9O4UDj/ZcAakzoCCCAQdweYrL8R7IrmzW/EvO238iazl928JMrp9Tu9kbaAtcxqqg3JW2oHqxaBWF7R9ocKCMNw9mv3XORsQ3sKDowtCAGb8UQOU1jrvAFzf5bL5ZCflT3s1wE23N25OmlsHfzYj6VjHP24d/N+j3xTe5f3VobNkIIEwBEctBGlWMNbzOq9WA+tRxTLs/</a:t>
            </a:r>
            <a:r>
              <a:rPr lang="en-US" sz="1200" kern="1200" dirty="0" err="1">
                <a:solidFill>
                  <a:schemeClr val="tx1"/>
                </a:solidFill>
                <a:effectLst/>
                <a:latin typeface="+mn-lt"/>
                <a:ea typeface="+mn-ea"/>
                <a:cs typeface="+mn-cs"/>
              </a:rPr>
              <a:t>YzXlPJQT</a:t>
            </a:r>
            <a:r>
              <a:rPr lang="en-US" sz="1200" kern="1200" dirty="0">
                <a:solidFill>
                  <a:schemeClr val="tx1"/>
                </a:solidFill>
                <a:effectLst/>
                <a:latin typeface="+mn-lt"/>
                <a:ea typeface="+mn-ea"/>
                <a:cs typeface="+mn-cs"/>
              </a:rPr>
              <a:t>/IfnXZ5J2549iwMUyz7qj4D+pqBVBOcbjn18jSjtJdzX7p/EB8iT+lc4XFMCAdZ58/61jbeq3/B8Yjgod41XnHly+Ipjw/GAFcptzIGRVYtBIGrnY1hkxG2bToR+elPeGdobiaP416jRh68m/Os3HfMX21xX0NTVHimigwD4hupbfyGs1X4bxRLglGDdeo9RyqHF8WlTlV4OzrGsHWBMxodaWLsx4YxKazoSNVy6coHSrlZ3CcSYA5UuMTEBpCjqS7fyq3heI3M4S4F1UsChPIxrPLXQ0k4NnFFQLdmpVNB1RRRQFckV1RQVrlgGq74EdKYRRFAofho6Ug4jwv9odOawvjhttdGy/TlW1ik3ErK5zOYyAYVJMD8XKs5NYs/i+FlTKyCOdWsDis3hceLz2atHdw4YesUjx/DuY0jpXTHLTFjD8d4S+Bu/acOD3LGbiROU9QOnUc/hWo4TibOJth1AB5hT9R+GpvtiFCt7fYiJms1w7h64e672XdVJ8KGIWd/n020r0e81y56aW9gkXXPH739NapvxU2xo22zSR9OdKMXjHLEE5Oly4CQT+GNP4iPSqagtqLZvMP9W2/hB8piT+FAek1yuTUhhjOKXLhOoB5NdlV+AGrfT41WW7cI8AZo3eEa35nww3wA+NV3vSQO9764NrVxcoBHWYy+pzHoDXd61Gt5CAdALDaGfw6O5+Fc2tLGH4gSwCENzLIxSI5Q8azyBNXP8XIlHnzFxMw+JEj60sFwuCveqij3LwAeOcnw5FiNp9eVd2M0fs7T213Ny00yBuVttBI/ER6TTYv5MNc9zKetp/8AiZFcHg1s+xe+DrH1H6UutZWlbTW25l7y5WJ6qdC/70QPOpbKv4cq3lTm4PeBt/ZUjNB+8R6CrtNJ34HeG2Vh+FhVa5w68N7bfL9Knw+NYtltXEuRuSShnoAZzHr4QBVo8auIWVkcsokqAr+glToegMaTV2a2U/</a:t>
            </a:r>
            <a:r>
              <a:rPr lang="en-US" sz="1200" kern="1200" dirty="0" err="1">
                <a:solidFill>
                  <a:schemeClr val="tx1"/>
                </a:solidFill>
                <a:effectLst/>
                <a:latin typeface="+mn-lt"/>
                <a:ea typeface="+mn-ea"/>
                <a:cs typeface="+mn-cs"/>
              </a:rPr>
              <a:t>Zrn</a:t>
            </a:r>
            <a:r>
              <a:rPr lang="en-US" sz="1200" kern="1200" dirty="0">
                <a:solidFill>
                  <a:schemeClr val="tx1"/>
                </a:solidFill>
                <a:effectLst/>
                <a:latin typeface="+mn-lt"/>
                <a:ea typeface="+mn-ea"/>
                <a:cs typeface="+mn-cs"/>
              </a:rPr>
              <a:t>/Tb5GtHwbCGzaZ30ciT5ACQPWvV4xqFI8REwCdhvVbjnGEWy2jSREacz1paSSMTijmf1LH5wo//ADTTBYOSm+429R5il2EBZpitfwjCZriDpE7+u8a8qxW8U44ZI2mqV7g8aoSv1H6/nW8tYKRtWLbhl3EDFXLTtna8LK5WgW7SXEDsAdA0Zj51LbHTDCZ93SphsLdV1LCVBGbKYbLzHXzitlw+8rW1j3QFj0A5Hy1+JrO8Awrm04ZzcyXbiK53KoY1896s3cRdsq+XuxmI8TgyCRHLfy9TWpk55+P1y12ZDiIclUZVOoltW9Qp0PqapDEm25DDxnUsTOYbTP8ALlWZt2TqdDJJlSSPrzq1hLDTTe002eBxU07sNWZ4VaNaTDioLFFFFAUUUUBRRRQFKeK5cyyJ0O5IX5Dc01qjxW3KT0MwZg+Xh1qZdLEuCaUUxGm30/lS7tPbvdyTYBLyNBEldZiascHf2k2I8UQAAGkaAEx7J311q9cFJSvla4/</a:t>
            </a:r>
            <a:r>
              <a:rPr lang="en-US" sz="1200" kern="1200" dirty="0" err="1">
                <a:solidFill>
                  <a:schemeClr val="tx1"/>
                </a:solidFill>
                <a:effectLst/>
                <a:latin typeface="+mn-lt"/>
                <a:ea typeface="+mn-ea"/>
                <a:cs typeface="+mn-cs"/>
              </a:rPr>
              <a:t>UrcBVhvM</a:t>
            </a:r>
            <a:r>
              <a:rPr lang="en-US" sz="1200" kern="1200" dirty="0">
                <a:solidFill>
                  <a:schemeClr val="tx1"/>
                </a:solidFill>
                <a:effectLst/>
                <a:latin typeface="+mn-lt"/>
                <a:ea typeface="+mn-ea"/>
                <a:cs typeface="+mn-cs"/>
              </a:rPr>
              <a:t>/WdalzyJBBHka0XazuVtl78QI1iWk7ARrJrGKisveWWJU+oII5HnPka1Mol8WWvbXBgrEbGuLthACzQgjVlJSB5kaVVt49huAfXf50n7QYK7iDK3vCNrT+EA9QwkMfNvpWrWNLK9oMPBtpdXLy720ch85G/</a:t>
            </a:r>
            <a:r>
              <a:rPr lang="en-US" sz="1200" kern="1200" dirty="0" err="1">
                <a:solidFill>
                  <a:schemeClr val="tx1"/>
                </a:solidFill>
                <a:effectLst/>
                <a:latin typeface="+mn-lt"/>
                <a:ea typeface="+mn-ea"/>
                <a:cs typeface="+mn-cs"/>
              </a:rPr>
              <a:t>qRV</a:t>
            </a:r>
            <a:r>
              <a:rPr lang="en-US" sz="1200" kern="1200" dirty="0">
                <a:solidFill>
                  <a:schemeClr val="tx1"/>
                </a:solidFill>
                <a:effectLst/>
                <a:latin typeface="+mn-lt"/>
                <a:ea typeface="+mn-ea"/>
                <a:cs typeface="+mn-cs"/>
              </a:rPr>
              <a:t>/DhAudA5P37bB11PlIVfKKwGLwN237aMvny+Y0q/wBnuFX7rZ7TNaWdbgkfw/eP0rO2mzZi2UsyXzytgc+Zy6ydRq20VHdRR/mK6cxbtklSARqQJB5bgCrz2EgB/GQIzMBnO0kssGSelR27ZUko5BO+fxg/7j4wPKYq6TbwS4zXLlq4q+40QOkxu3LaPKvDbJBJS5atwZCNM9Sw91fhPpXLWMzZrtsOfdNvZR6aNm/Fr5VLbwzH22YrpFtmzARzdt2P4SSo8zs0ryTcGUZTajRjbAMfgGwHnFSC1kCrbkajSNI94sxMkx8anNVzfZm7u0MznpsKI7v3wukSx2Aqxb4Hau2z37TcbzgJ0A86ls8KNqWbxMd2GseQ6VJpz1FdMZO2bwz/APgrWH1hk5MP51p+zIli2nQGNfSfhVtLtplykQNoPT8q4sWe59n2ZrOXj+Y3MmpBhSQJMaeZjSvl/EEsd8z4yxi8E7NJuWWY2mP3iV0B9a03aTH4k4eMHPelhOXLnCe8VVtzpFZ7gWBwmKurbxd7G3L+p7rElkU5fEYCeEgbwDXnz5unu/Rp6Y3O/</a:t>
            </a:r>
            <a:r>
              <a:rPr lang="en-US" sz="1200" kern="1200" dirty="0" err="1">
                <a:solidFill>
                  <a:schemeClr val="tx1"/>
                </a:solidFill>
                <a:effectLst/>
                <a:latin typeface="+mn-lt"/>
                <a:ea typeface="+mn-ea"/>
                <a:cs typeface="+mn-cs"/>
              </a:rPr>
              <a:t>wAu</a:t>
            </a:r>
            <a:r>
              <a:rPr lang="en-US" sz="1200" kern="1200" dirty="0">
                <a:solidFill>
                  <a:schemeClr val="tx1"/>
                </a:solidFill>
                <a:effectLst/>
                <a:latin typeface="+mn-lt"/>
                <a:ea typeface="+mn-ea"/>
                <a:cs typeface="+mn-cs"/>
              </a:rPr>
              <a:t>/wCn8W94Rw21bsIlqckSCZJObXMSdyZmqfGsHosaSd9dIHlrWgRQBFJ+IQ7xpIOQZ0JUnckERlIkj4Vq9PJu27pRheFys8ySTPPlOwq5Y4WOlPrOHgAbwAJqRbQrU6Z+VHDYSKYW1r0LXVAUUUUBRRRQFFFFAVxcQEEESDXdeGgS2GZbmVRoreIIIUA7Ek6lvSm51pZxm0dDuNoOwO8xsfU7RVnh1/MkdNJmZjmDzrM701emB7ZWrdi7iGvkgX1ttZeGYC7aiLcDQSQCOsmrHDuE3bjveNsJavW7LKvvd7l8ZK8tIHnW24lh2e2wTLnjwF1zANyJFfNOPNirferjMXd7yB3NuwAi3s3hAVh4pDbieY61m8Xb1+PL6uPrvVMMbwTfSkN/APaOssp2Gs/A/</a:t>
            </a:r>
            <a:r>
              <a:rPr lang="en-US" sz="1200" kern="1200" dirty="0" err="1">
                <a:solidFill>
                  <a:schemeClr val="tx1"/>
                </a:solidFill>
                <a:effectLst/>
                <a:latin typeface="+mn-lt"/>
                <a:ea typeface="+mn-ea"/>
                <a:cs typeface="+mn-cs"/>
              </a:rPr>
              <a:t>Davo</a:t>
            </a:r>
            <a:r>
              <a:rPr lang="en-US" sz="1200" kern="1200" dirty="0">
                <a:solidFill>
                  <a:schemeClr val="tx1"/>
                </a:solidFill>
                <a:effectLst/>
                <a:latin typeface="+mn-lt"/>
                <a:ea typeface="+mn-ea"/>
                <a:cs typeface="+mn-cs"/>
              </a:rPr>
              <a:t>/CsKy2LKYhwb2QZuRJA105xXmM4QrAiK6R5LNXT5u/hGkx0MEf1+VTWMeQI0I6REfAbU+xPBjbkESnX+XrsI86X4ngqsNpB8vzqzJm4oFxSHclT57fOplWdRB8waSX+HXrJlJup9xj4x+453H4TUuAupcnu3ysN1bwsvqOXrXXVvTFPESPWvHuBRJMf3yqkbl5PaEjrv9RVixgWuHNd0HJef9KyOcPbuYhsqeBeZP8Aep8qeW+EGzrYbXmG3b9KjsWtlUadBsKe8Nbu4zeLz6elW4XSy6R8PuZvDeBtt90jf51Li+ATqjAHz2NNbtm3eXUA/mKo5b1jabifUCuctjepkR3uHXU0K/IioGuNbBLSqgEtMwANya19jFW7y8j1B3FYntJxhCtxVsNfwqkJffNABJEhfvQYk1v6vHK+PxXPLRLeYXjbuOXs3nzGy1qQ62hqGuLtBkHX7wFa7sziL0EYl7d1gYtuqwSka5p2NIuDcFezeDWXTEYdxkJdpe2qyQFb3gCdqfvg1XVBHp+lZxw9pv5ej9Jz9L6Y8xpO/wDCT0B+PlVDh7K1zYSJYlSwEn76NqDqdedJcRxA+w0dddjE6CdG9K0HBxCb76wJgAxoJ/</a:t>
            </a:r>
            <a:r>
              <a:rPr lang="en-US" sz="1200" kern="1200" dirty="0" err="1">
                <a:solidFill>
                  <a:schemeClr val="tx1"/>
                </a:solidFill>
                <a:effectLst/>
                <a:latin typeface="+mn-lt"/>
                <a:ea typeface="+mn-ea"/>
                <a:cs typeface="+mn-cs"/>
              </a:rPr>
              <a:t>Kud</a:t>
            </a:r>
            <a:r>
              <a:rPr lang="en-US" sz="1200" kern="1200" dirty="0">
                <a:solidFill>
                  <a:schemeClr val="tx1"/>
                </a:solidFill>
                <a:effectLst/>
                <a:latin typeface="+mn-lt"/>
                <a:ea typeface="+mn-ea"/>
                <a:cs typeface="+mn-cs"/>
              </a:rPr>
              <a:t>/aefXBmK9rwGva0yKKKKAooooCiiigKKKKAooooIr9sMCCAQev6UmQG02urRooMlhzZidFUDkKfVT4hhQ42kjUCYnyJ6VLFlTWrgZQymQdqSce4SrXLeLKvcfDLca3aUiGcgQYPvDWPWpsHjSrENMbnwwAfIcl5SdzTgGpxVluN3HzB+G4i7eW/j+8tvegYdrJP/pXnwKy8yeZMg7GK1nB+0CZxhcRct/alAzhCcpMnKQTsxUBsm4nnvTPj3fCxcOHVWu5TkDaCfWsJ2Y4QroVBF4uwOLS6Ml+1e53FJ1EchzGoNTq8PTcp5cd5ca+J/f8Al9FuYcEbUoxfBjOa2YPT5bfoat3MVawljNeuwiAAvcOp5anma64VxnD4lSbF5Lg55TqPVdwfWtPNJdbnTPYzCEe2vLfqdPhzP8NZni/BbVw5pKOJyuhyuvoeY8jIr6m9oHfX1pbi+EoZ8I10NJ7Y3cTcr5fY4hew+l/</a:t>
            </a:r>
            <a:r>
              <a:rPr lang="en-US" sz="1200" kern="1200" dirty="0" err="1">
                <a:solidFill>
                  <a:schemeClr val="tx1"/>
                </a:solidFill>
                <a:effectLst/>
                <a:latin typeface="+mn-lt"/>
                <a:ea typeface="+mn-ea"/>
                <a:cs typeface="+mn-cs"/>
              </a:rPr>
              <a:t>xp</a:t>
            </a:r>
            <a:r>
              <a:rPr lang="en-US" sz="1200" kern="1200" dirty="0">
                <a:solidFill>
                  <a:schemeClr val="tx1"/>
                </a:solidFill>
                <a:effectLst/>
                <a:latin typeface="+mn-lt"/>
                <a:ea typeface="+mn-ea"/>
                <a:cs typeface="+mn-cs"/>
              </a:rPr>
              <a:t>/1bQ+H7SzMz+JPlWj4biUugFHUqfeUyP/PrV7iHZ5DsCPjWZxXZ3u2L2i1p/</a:t>
            </a:r>
            <a:r>
              <a:rPr lang="en-US" sz="1200" kern="1200" dirty="0" err="1">
                <a:solidFill>
                  <a:schemeClr val="tx1"/>
                </a:solidFill>
                <a:effectLst/>
                <a:latin typeface="+mn-lt"/>
                <a:ea typeface="+mn-ea"/>
                <a:cs typeface="+mn-cs"/>
              </a:rPr>
              <a:t>vId</a:t>
            </a:r>
            <a:r>
              <a:rPr lang="en-US" sz="1200" kern="1200" dirty="0">
                <a:solidFill>
                  <a:schemeClr val="tx1"/>
                </a:solidFill>
                <a:effectLst/>
                <a:latin typeface="+mn-lt"/>
                <a:ea typeface="+mn-ea"/>
                <a:cs typeface="+mn-cs"/>
              </a:rPr>
              <a:t>/wB5dm2513x8n+5zuP2bezbVR4dutd1h8P2gv2NL9sso/wBSwCf4rJ1/hmtJwrjlm+ua063ANyh1B6MntKfIgV11vmM7NkcgyDB8qY2MeDo+nny/pWf4lxW1Ztm45MSAAurMzaKoHUmk2Nx7Me4xjWcOl5YVRdPfBiRlmBHxBjzrj5LHo8Xhyz5+DbttiO5CP3ZFl5S/eRiHthhCkAD2ddTyj41ncPgbtl8PhsQzXsAWzW2RRDHdReI3Qb+Z36VcwfE8WiPgr2Ha/cjKrkfsXtnQO77LA3G5rV9lcAlnDW8OWzlBrPzgT7vSvPcdvXcvo4evf/v5/wCEnDOBYa0rdwgQO2c5SYkjkNgPIaV5icIy+Y6/rUlzhz2zmsmPwHY/pUuE4mrHI4yP0Ox9DXTHKx4spcuSXE4cMNfX0NSYHGFTlbcfl1FOcTgFOq6H6GkmPwZGhEH3Ty+ddLrJjeq0Ni+DVkVluGY/XK243rQ2L0iuTSzRXgr2gKKKKAooooCiiigKKKKArwivaKBZxHAzLLM6EjkY5xzIG01BhsX3WjT1YTORToATzYnWKckVVxeEDQ0eJTI6TGk9ali7TqwIkVCuCti4boRe8K5S8DMVmcs9JpQl65bJ6xqHk5jPKOZOgjYCmuGxivsf/EkaHmJB1qbNa6ZXt/YLXMI1xWbCpdz3soJggShZRrlB3qhxPFWMRj8J9jKG4JuXbtvlaA9hyN56GvoJUVUbhtqHyKqFwQWUAHUbz1pY64+aSSX43/Niez3a3EPikF0qcPiLt9LJy+INaIAGbYg/</a:t>
            </a:r>
            <a:r>
              <a:rPr lang="en-US" sz="1200" kern="1200" dirty="0" err="1">
                <a:solidFill>
                  <a:schemeClr val="tx1"/>
                </a:solidFill>
                <a:effectLst/>
                <a:latin typeface="+mn-lt"/>
                <a:ea typeface="+mn-ea"/>
                <a:cs typeface="+mn-cs"/>
              </a:rPr>
              <a:t>yNOb</a:t>
            </a:r>
            <a:r>
              <a:rPr lang="en-US" sz="1200" kern="1200" dirty="0">
                <a:solidFill>
                  <a:schemeClr val="tx1"/>
                </a:solidFill>
                <a:effectLst/>
                <a:latin typeface="+mn-lt"/>
                <a:ea typeface="+mn-ea"/>
                <a:cs typeface="+mn-cs"/>
              </a:rPr>
              <a:t>/bS2tvEXWttksXhakEeMmNR5AmPhUHEuyB+xWcPh2AuYd1uW3uc2BJfNl+9maleP7M4heHJZFvvLrYlbt0IRr+0ztBMelY/WnD0X6Gd31zrX4+/8G14pfS1ae64OVFLGN4HlWU412jwtsWsyuRdti4CFmEJglukTTDiGPu4nDYi19kv2mNo5e8CQx2gFWOvypU3BLpfhbNZLKlp7WIBAhUa2PaHrIrVyvw5eLx4f6/z/ANIeJBO+s2lAYX1Yo4OnhEj1msZZwnesbhDrfR2QiwhDLlMDNc5z59K2Sdj8VaxVkWirYWzczoXbxorAq1vmSNZFM7vY099fuLiLiW7zBmt2wF8QUAy5BIkydI3qfrdx3l8GE1uXcYvE3sSENrEKuKtGJzeC6I1kOPCWBjkKhwGMsXVOHupbwoYgubkm5cIOkXW56DUn0rdXOAKqhVBgfeJJ+JOppLj+AgggqCOhEj4129pf2nlx8uWEsx/w01rECBHs6QQZHzqVWHI18yPD2sljhbly0QAT3Z8ETHsNKmPIVawnafHoYuWrWIUe8pNp45feUmPSu0zxrzWV9Sw/ECNH1HXnVrEYa3eXWD5jevnuF7bYc6XRdsH/AO1CV/</a:t>
            </a:r>
            <a:r>
              <a:rPr lang="en-US" sz="1200" kern="1200" dirty="0" err="1">
                <a:solidFill>
                  <a:schemeClr val="tx1"/>
                </a:solidFill>
                <a:effectLst/>
                <a:latin typeface="+mn-lt"/>
                <a:ea typeface="+mn-ea"/>
                <a:cs typeface="+mn-cs"/>
              </a:rPr>
              <a:t>jSRHrFaDhvGbb+KzeR</a:t>
            </a:r>
            <a:r>
              <a:rPr lang="en-US" sz="1200" kern="1200" dirty="0">
                <a:solidFill>
                  <a:schemeClr val="tx1"/>
                </a:solidFill>
                <a:effectLst/>
                <a:latin typeface="+mn-lt"/>
                <a:ea typeface="+mn-ea"/>
                <a:cs typeface="+mn-cs"/>
              </a:rPr>
              <a:t>/wBxgfpWcvH9iZGf7ax1uW/qP1q9YxNu8ukHqDuPhXGF4gG0YZT9DXGM4YrHMhyP1FcbLHTcpXx3hRQd9b932h+HmfhXfCscCN6srxF7Zy4hdPvDaPMVmlIs32RTKTKH8LaiPTUfChrTd2XkVIKV8OvyKaKaI9ooooCiiigKKKKAooooCiiigK8Ir2ighvYdW3Hp1E9KXXuHEL4fFqJBMEqo8KCNhTevIqWbNkqYp7cKdxlzBt5Y6gHoqgmat2uJodWldt+hEg6bafnVm9hlacyg6EbawdDrVO7wsHZiJmZ1mYn6ACs6sXhfW4p2I+ddUrfANnzQp8ZbzgJlUT9aqlbqj/U211PtZTt8SKuzR9RSa3duyQS2zctNFWI06zQrXYM95/pnzjTOBHPemzRxIqG9iUUSzATtznrAFKjYutp4tZEknaGGuu/s1YsYBoMwnjDACNPAFceh1ps1HmLxi+6pOgidBLA5J56kR8aV3ke4fCC0AFcm2sMuYdIlTO1PV4akLMtEDU7gHMAesGrS2gNgB6CmrTcjL3Oz6zJ5ElRyXMPEvmJ1qhieBjkI+Fbc26jfDg1ZC183xPA/Kk2K7OqTJtieoEH5ivrF3Ag8qpXuFg8q1vSPmKYfEW/8u9eX/eSPk01fw/</a:t>
            </a:r>
            <a:r>
              <a:rPr lang="en-US" sz="1200" kern="1200" dirty="0" err="1">
                <a:solidFill>
                  <a:schemeClr val="tx1"/>
                </a:solidFill>
                <a:effectLst/>
                <a:latin typeface="+mn-lt"/>
                <a:ea typeface="+mn-ea"/>
                <a:cs typeface="+mn-cs"/>
              </a:rPr>
              <a:t>aPiNvQXsw</a:t>
            </a:r>
            <a:r>
              <a:rPr lang="en-US" sz="1200" kern="1200" dirty="0">
                <a:solidFill>
                  <a:schemeClr val="tx1"/>
                </a:solidFill>
                <a:effectLst/>
                <a:latin typeface="+mn-lt"/>
                <a:ea typeface="+mn-ea"/>
                <a:cs typeface="+mn-cs"/>
              </a:rPr>
              <a:t>/Gin6iK2V3gw6VTu8DHSr7W9ozt3tZj3GVmSPK2Jrjh7XGbM5JJ50/PA/KrWF4THKsqv8HJgVoLVLsFhYpkgoO4ooooCiiigKKKKAooooCiiigKKKKAooooCiiig8iiiig8ooooj2iiiivaKKKAooooPDXJWiig4KCuDbFFFBwbQrpbYoooJlWuxXtFAUUUUH/9k=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endParaRPr lang="en-US" sz="1200" kern="1200" dirty="0">
              <a:solidFill>
                <a:schemeClr val="tx1"/>
              </a:solidFill>
              <a:effectLst/>
              <a:latin typeface="+mn-lt"/>
              <a:ea typeface="+mn-ea"/>
              <a:cs typeface="+mn-cs"/>
            </a:endParaRPr>
          </a:p>
          <a:p>
            <a:r>
              <a:rPr lang="en-US" dirty="0"/>
              <a:t>https://media-private.canva.com/MADUH6u9ziE/1/thumbnail.jpg?response-expires=Mon%2C%2018%20Mar%202019%2017%3A40%3A58%20GMT&amp;X-Amz-Algorithm=AWS4-HMAC-SHA256&amp;X-Amz-Date=20190318T153640Z&amp;X-Amz-SignedHeaders=host&amp;X-Amz-Expires=7457&amp;X-Amz-Credential=AKIAJWF6QO3UH4PAAJ6Q%2F20190318%2Fus-east-1%2Fs3%2Faws4_request&amp;X-Amz-Signature=e37267810de460b5ea86ee26cbbae248f7a30cf1aee71597af835cbf136f7e5c</a:t>
            </a:r>
          </a:p>
          <a:p>
            <a:endParaRPr lang="en-US" dirty="0"/>
          </a:p>
          <a:p>
            <a:r>
              <a:rPr lang="en-US" dirty="0"/>
              <a:t>https://media-private.canva.com/MADUH9_0DGI/1/thumbnail.jpg?response-expires=Mon%2C%2018%20Mar%202019%2018%3A30%3A15%20GMT&amp;X-Amz-Algorithm=AWS4-HMAC-SHA256&amp;X-Amz-Date=20190318T153640Z&amp;X-Amz-SignedHeaders=host&amp;X-Amz-Expires=10414&amp;X-Amz-Credential=AKIAJWF6QO3UH4PAAJ6Q%2F20190318%2Fus-east-1%2Fs3%2Faws4_request&amp;X-Amz-Signature=d52e251de8714f5e861a54e817812e52ff0e7767d2a3a85f4897f441003a7774</a:t>
            </a:r>
          </a:p>
          <a:p>
            <a:endParaRPr lang="en-US" dirty="0"/>
          </a:p>
          <a:p>
            <a:r>
              <a:rPr lang="en-US" dirty="0" err="1"/>
              <a:t>data:image</a:t>
            </a:r>
            <a:r>
              <a:rPr lang="en-US" dirty="0"/>
              <a:t>/png;base64,iVBORw0KGgoAAAANSUhEUgAAARkAAACzCAMAAACKPpgZAAABR1BMVEX///8AAAD+AAD+/v5KSkr4+PgxMTE3NzcMDAwVFRX7AAApKSnq6urm5ub5AAD2AADQ0NDvAADAwMDxAADqAAD//P/X19d2dnampqbv7+/6///phoflAADxMjPsTk4AAwChoaFWVlb41NBkZGRDQ0PeAAAgICCWlpb///mFhYV7e3s8PDzIyMhPT0/</a:t>
            </a:r>
            <a:r>
              <a:rPr lang="en-US" dirty="0" err="1"/>
              <a:t>trKn</a:t>
            </a:r>
            <a:r>
              <a:rPr lang="en-US" dirty="0"/>
              <a:t>/29y1tbWQkJBpaWn/8/f/8OvcZ2bfW1nzcnLvJSD0vr7/5eP2zdDiQDv6wLn94df/7e76pqPthYPnLTfrJynpLzvjMyzfEBT7oaP/7uLoXFdAODz+3+TpeHnlQjrrhn/3y9QfHxf3xb/iTVLs3NnwbGv1srnuWVLXIiDrm57eqarwSEuGgIjSAADxZGzxnI/me3fhi4o7PTT3wrD1rKL0gofpyszRdXLTPzzWUVH1qa3oZnLwGijoS1RkeX7UAAAc9klEQVR4nO2d+0PayL7AR8aoREiAhFeIFuQVEBWFqqDW16rt0XavXt16erZr79k9t8e9+///</a:t>
            </a:r>
            <a:r>
              <a:rPr lang="en-US" dirty="0" err="1"/>
              <a:t>fL</a:t>
            </a:r>
            <a:r>
              <a:rPr lang="en-US" dirty="0"/>
              <a:t>/fmUkIT8EGsad+d9vyCGTmk+9zHoEQQiil8FeomF2e+bEll03HqODBBB5IxcLUi6DMJiTikCEkMj/pBj0jWY4JhYE/aXwhGwmQH1xosLqCKKpAhaLmFJFLcNLNeiYSy3E0yCYCD4tceX54QSBx4BFDHMkCB/NChoiwBGimkcY6mNKkG/SMBNjQZbQnIs1NTQWI9CJCUFlCEKCYl4mTwOykk6znIoUg+pVl9DSlqakKCUwue3huwmJ0YmoqQSCASyQwN+kGPRthZGJTU2UyPzVHXsi0hJFJTk1liH9q/oWMSxgZCnF7DGRever71py/MD87nclulEul9fViMZ1AqTLBR+l0sbi+XirHN7IruZn5gr9Hu/p++4DzjiBjIdPdNP9MbiUbLxUTkUooFgwkpRGTC0tKBmOxUKWaXi9vZKaX5x864beLl2RedTVwObNRSlcrsWALRbRW32+u7TQajdXV+9uzVOrD3cXF69evN90Cz1/f3d0dps5u71dXbxqNnbW15r7kZOdGMgCYEsVydrprcMArSuOxptkN0I6YZBginaw3dxo3q7eHW5tXu7sfT/OmrqkgiqLIigzi88nt4nquKGpY18386ceT3a/</a:t>
            </a:r>
            <a:r>
              <a:rPr lang="en-US" dirty="0" err="1"/>
              <a:t>vru</a:t>
            </a:r>
            <a:r>
              <a:rPr lang="en-US" dirty="0"/>
              <a:t>++3K7uXa41bdSWFQhV06UVvycNd4m3ZOan40Ugwttca641fj87vF48yeeRhQIA3IJPZf6a3Amm48i2F2Q1bJr5/On7dxepg5ufz/ejHH+gkihlZj0j5BWZmUypGgpa7Co2lxpnf2wtLiCPsKYqrQ463ZZbSHy9YMht/4jPOgrmINLCumkef9q8SN3sNOvs7MlYpbgx7YHqe0BmfiNdCTI9qe00breuFrZ1M6wqdt8Vp/dtWiD3eNhHmLX1fMP+V9HA3o4Xr1OrjX3C+VRLmScmIxwc/9ufTYQYE+m88eV6wdTBfzzUzzbbkNsedL8jy75OY+rA2gYIlWh78cPqz/tMf4LV0rKr3d0RwjMybV+cK1fxw9Hmzv3dYjgcfpBJu874OrWoi5+Cagf/KUqbI7KZKYrA5v4i5suRz8LnVOO8hmEslM4+anD7cdaU+0cFx4prS6t3/97WdeZKZJ8daXrbR5tCoNdQ3a8oEKg6NAaCl2y/CEe3/JVDpTdR+wO6vnt91jhHjY6lN/zd19ZzMtlEAKJxdO33610IOIpoMUbgh11Ge+s7Xm0n1/4S0x5baRTVvgKKIki1PqjIrs+r4eOr1E2d6c76aKozIpnCPyrMq9xv5U2VK7NqW5HcGZY7STii8G6qiuuttmdy64+tHg51bkOgni633iLDnqmsLTLTYniq5xdTzDMHEyvjIVOIVyB1qP/8x6IZlnnEUDpthGdtveC47AWbC9EcWTgvsTdlp4eKFtY0SIFkZqI+EeO4mrCr0UqE3BeEPRacAJBzwVTzeOv+DbjlYHpYOMOTyUQgClmXF0e6xgkoDgzsIzZH3T7eRoEQ5UpjuEaAW2xpFzw/gQLgXdjp1O7r1yeqc7T+6XB1aWln77dNOBmC1LZZxeDIJrRB0baFaOGw4lwch5Dw8tgw9kc3r26bqDmlobLBYcmU4UC69OEYQlC3Qtiav1iT6pZVr9fqzcvbRVNjV4xptc9s1Or1d6qTnMgpyOutRXHtZeWekBS8q6KV6FdLUZ7XWnT//jiMPV3AGTH4BPxFaZTuh8HBvd+3arVatAanu/lsKnKvlrWrbdh8twoBi1ZFMB8UxociUyiCuuzf75qq0tNUbFmE/lAolgzDiEIqfKGrXLPgr+M6vLRqGyG8lCJw8F5YJDLKKieDtmLeWxbUjhJ0msJX1S/w9QXwoa7S+60GRrJbs3hlBuez/nk8uG1MbwG9bt7twJlDWQ90Zi6dJNab1P9BwsLd5CAytcZNY69xuVYjBqWNI9X2iRf4/O0290wOGWnRjrGCDLgfc49Eab2R2ry62vzQqFl0R+dk6g1bLi+BsQxkDP7azzUatXbMB8igjSno6fWrG6gkQplvJVMGfVm7y4sk39dymj3JLOUh81A1fffDG+j60rbKTV/fIRbEzk1ZZnGJkbHggFW9g4ys34Ld7HzVwTgwJ/n6T7ImyCzlmdcGM9JUDRvzqWas6fiCvntJKdkanGqid0eHCP8q+tcbuC6VgWH8ITKzIbhYH/KajwcJWenPhZMxfTxgolEY1l6Y++</a:t>
            </a:r>
            <a:r>
              <a:rPr lang="en-US" dirty="0" err="1"/>
              <a:t>ljoPu</a:t>
            </a:r>
            <a:r>
              <a:rPr lang="en-US" dirty="0"/>
              <a:t>/xMBL7bOtyfpXzartdpBR/6oZZM8U1xg+bF7sOWTsHId/B5Aha9AwACKfNg1yqQ90NLIm2w4aAOlfL+HKrD+eTJkS6+ZEE07/oWQOyYR9zBmBozZ/p4b1WWOR6AshB7/uk7qp+Bwy5O9/N6L34TYyst4gRvNYBGMFo5m2rdpkfCJ88yRH3q2TpsmiuBI+I3R/MJm2tBH6Yl5AoKr0D1ODyRRBYe5MO9noOkMvMjrXGbyS7EKG8bm+ZtWuwg1i/am2PDC5P7JI/bSdzNe3Bj3UFDuGwffwCAxk3uR9dt2uMB5A5lyTWZIofyY0ejzYzfBcS+EjH3D5tPeXlARnH0UmTUhzURsu42+R4c2Abmq/</a:t>
            </a:r>
            <a:r>
              <a:rPr lang="en-US" dirty="0" err="1"/>
              <a:t>WUbt</a:t>
            </a:r>
            <a:r>
              <a:rPr lang="en-US" dirty="0"/>
              <a:t>/8Ak5F2JrIXlLQhGmpuMuWqQszBTKpvMF2Lsb6PiC6O0e8WtSWV9Quxo2bvMmjjEKyCzoA3dUpZEq2DwJDnfp5gaRKZEjPrXrqG44cnIX6kRhZgrq79Z5EDzHYM5bbf8DLjfRYs0j1GNbJ0BvTJ2TNvJtxJqoTP2i/wdiE1rYV5GKVvEkLaHB+PjCpk/</a:t>
            </a:r>
            <a:r>
              <a:rPr lang="en-US" dirty="0" err="1"/>
              <a:t>sGi</a:t>
            </a:r>
            <a:r>
              <a:rPr lang="en-US" dirty="0"/>
              <a:t>/adm+ZF5NzZKodR3GS6c8fJ4eZGRffs0gt5pPCb8htSvwGI0ovVCUFpmwvgdAdLRWQSa/RvATdlnoExhtP8Oawo3Jx6L2mzAvBXTIFN/oo4BRWAJhgh+u9i7BB+hMhNAbnWUfD49G9SQjq5cGaYCKX1loTD7lLmo0tJY1rWryL5bR3EbrEGQ+7hOLaZliF2U8GCKZ/</a:t>
            </a:r>
            <a:r>
              <a:rPr lang="en-US" dirty="0" err="1"/>
              <a:t>dThYQr+fIA</a:t>
            </a:r>
            <a:r>
              <a:rPr lang="en-US" dirty="0"/>
              <a:t>/72VGxnrDU8Xwp31KfteHLPV5+xh47eotieZGJOOXDOkvzBrVAT63LxnkqaoNg+yoPvWARA/Qq5r7xv6uzyFzo/lMYHcIR9g6cwK5+6bCPS0mrZAa8cEflgMbThqcwvJ0sWY1P+ZBPn54C7ny0dDtZO3DtA8qzQauThyFzKupLPiAbYycj/EzPLxqEI3ONTSR6C5eem1P+FlO5j4sa79QFnNsMrtQELxjqTZo+m+XPOX9zMngujDaIiP7PkE+tLbWbDZrkDW/3dRGUBmfGPbwqX+wVTIjkYlDcmYqPHUcmQz/hAr+9Dws/xIl58wstesouTRtMsbvYFnmEjHQfGwyUDJesUCtMC/FMYjq4MuXL6nbL19uz85++4QZz27UioIaQaVGo6sfec43ChoW4O7YgoeRrClDKLoAO5aMRkZmmT6QIUuaemAYt0wLZPMtqR0xbhCe0c/45NfUONd9dtQ+sgzyWQxv5JfAgqJRMDdOZu1XTdPCOGyjacx/7kpRw+J6FG1eqerA/LwbDDtcPRxVZ0Akar2D3jnjmaOQ4dFFX0Jnkj+3rF0NZyXDZoMiAMxVuQcG37NG6IXjgU+blByyUkTxqZ/+WrxaBLg2GVYzOPmmLL+XjPO8ns+HX8On3h45g+dDiRhTMi8JW+w7EpkqMfZ0HJl+aOCjBxk4Jzio0yahZ9q7qFWHcHL4B4SWhoHpSosMC1gW1IWCDHK61+XWiGF41XLI5N1kRD7Dorh6umRYDX1ArdsloorSNi0i/W3UqF0AXd3SBwzvPkBG811RQl+b9wS8gcV9BqX07QnzQjYZn3lO6J+aIMPsjyU4YrAb3+hJho1CkDeibnpfi5I/1VGsiRVfqrlj4YqzEcmgD8ZhuOHRuGMTzoMcECJt55uED9AZOPZEDZJiSbxDBizd2jHtWjtFaP3ENeyu3fchA/aG1QGbDFVYprdkDs9FZNH5G9rH/z5QN5UAzWtdVUa3JjanAGkb+ad+DdE/lfoDkrTUYerwnhrgL2QXGVkHL/FvMdopH9VJ9DbMnDTLg8P9dIZZE5BRMN/S5GOLWpvD+kMfy/R8yinEzuDcI+omhqb2xRz6hC5rAjLmHoTUX8wbQs5MtiYE/lNP3xq1T+i4WjqjpYi193d7fGbViu6fsJSfTY0PtKY6aYZROeF04RtqLY1SHii+8F9LFonh6FVPNA+Mz2QgJ73c1XntMnjYCt5dZE6CD3/</a:t>
            </a:r>
            <a:r>
              <a:rPr lang="en-US" dirty="0" err="1"/>
              <a:t>oH</a:t>
            </a:r>
            <a:r>
              <a:rPr lang="en-US" dirty="0"/>
              <a:t>/fAtzTC2/uG9Qs/QgUiOjiSL2F4gGRMmb1q1mntv4EMziTIJ28JXTrVWGEDZNADYz5zRAwxPiPOBva2W4eK0n7hqmbQr9rAwdgWFTbPkqoTrJn6yUNjeq8ihFi/b2PVw6fK5D55H77LRjtNU9f108XVWhSefVSvDWPNdFokKxfEWMvDt3whdFXjYw36rWUYUZpiI6PqhQVp8bWpYbqgm7uQ7gEZH1aUv4Z1JmH4D/tvj0KwrzahElkdPAwh29UsqKL++Y1FkvH+YB4i84pt67GaKT63IXfMvblPC/1atEhtZ2lpZ+lN3YIih+6cqPolJQdihoBleKegQ38BAWZNCi+PTprgmLF+goJC1X+zaDS6dr91/Xnr7DKKARIOWjCI9C/8bpClnZ8vFwAyRO2mbUCatkmZnT6gNTjxC/</a:t>
            </a:r>
            <a:r>
              <a:rPr lang="en-US" dirty="0" err="1"/>
              <a:t>ryrmGRaMI</a:t>
            </a:r>
            <a:r>
              <a:rPr lang="en-US" dirty="0"/>
              <a:t>/aJ57mFmVf8BBbw/em21Tf91KIytAxuCTH2zi+4Mpq8f1KBRCzjE+Gf3OvYbOhfkZNsKhnbGYhToDh+h39dYEihFtvgYFURbwi6PiNYNaPwHE3Rpthp2z62uGca8PKhCEN9DyW5fQ0MjfBijMMGQYVZyHqzU2zXD/02I0+lSXJEuqSdJ+8/LgnYn5yRa1mnnnGEyvtiw2dpCyLGZNbEj36K0VtT7wIWNZ1hcO+PopMOSlw1O8EtqCVY9GJQm0KRq1aK1+hDnwW2tJtU/uUy+i1pttdUA1w4Y5wyepc6gnqn97aGHEsHOUGyH4uubtYt9RaBZiF45OUD6eQsrOHJJyfHS07XwE8zfVhAPgne2jn7bFyBRkuscncJzMKknmd/PvUmcHZ4dbJ3kevpXw0clP8MEjfoKFEw0/tXCy0BqclsPwpj4gjmLy+fGuATElmS5MPbhiZAgyYopzOR1EE0E4va6JylcBuUfSZVbjuabk8SGbKVLZgBRfQiML54WOyl4EILOZVl3lpFTF15rtci4/+97WQDHn3n/MBL5w++IGMixa2ejo2bfpDJNMVcKy9mBTD/MW2Lkq54FhXXmorHP0xGcP6brfkXs89vkGO9X2b+bTDrKNgz9QNf3kww4uFImVZgaryuPIIJxEEj5Qv/</a:t>
            </a:r>
            <a:r>
              <a:rPr lang="en-US" dirty="0" err="1"/>
              <a:t>zwPi</a:t>
            </a:r>
            <a:r>
              <a:rPr lang="en-US" dirty="0"/>
              <a:t>/oKGLphs9Jd5TRhgO8EBz+cxsStolfNVx7dfpudQ2cQTQ03CqIx5EBWSnGcAHceeNwcdtEPAyJas+STVBsTRGL+1BV9J+ub3+G5kaD1fhoe/Qft05vPpuIWbgk4fLsz5O87lpxJxaKTYaLwicV+Jh6OH+6eLG6hBcxGSlNj0Tl8WRQ/</a:t>
            </a:r>
            <a:r>
              <a:rPr lang="en-US" dirty="0" err="1"/>
              <a:t>iuTiGHeUW</a:t>
            </a:r>
            <a:r>
              <a:rPr lang="en-US" dirty="0"/>
              <a:t>/epK6P87oYA2j99aRUxJg691xa/tfFw4OlOuY/wUjpfx61E+EbV0ovl6pskTTdb9wfbu7mwyKtfWoyfIGVAubz8evF2c05tslKhtJZ0Z9HsHkcGRbu7LP5M6VqLInqU2vuNG4vrk7CuBjtyUwKiaiqtv31dep+Zw3XcRIpWEnHl90Nfioy3eJfzharfC9GtNZc2ztIvf60reN4ttLBqN1L98XXvXC8/</a:t>
            </a:r>
            <a:r>
              <a:rPr lang="en-US" dirty="0" err="1"/>
              <a:t>YtktpAmrOnhhauLL</a:t>
            </a:r>
            <a:r>
              <a:rPr lang="en-US" dirty="0"/>
              <a:t>/c79saMYCVR7t7a8wjxeBePf7qUcDarWLg34/bL68WFbRP3ZoTDrkWMbWnMsJTQXjTcY2BuH//07u52tbFUt/gcVDQQqhY3+q5sGF3Gs7/JvxJfT1RigaQof3CD005j9TZ18fmXxfcLx9sm9o7h4qJ2iYYM2F6UPB68fbyw8Gnxl+uLFODYWdt34CeDsWqxnPUQiZAxkHHZdAE3xRX5pjjLLp8tqd48X8PhhMbN/cHZbx8OQS622uQCX/</a:t>
            </a:r>
            <a:r>
              <a:rPr lang="en-US" dirty="0" err="1"/>
              <a:t>twdnZ</a:t>
            </a:r>
            <a:r>
              <a:rPr lang="en-US" dirty="0"/>
              <a:t>/32jgkWvNet35AkKlYCwUSazHsyszY9sSO84dpm6ZK8wsZ7LlYqJarYRigVH3URJQjUqkmkiX4tnp2XnPN8D1kKci00v888u5DO6/xQ24xTZZL7F9t5np5ZlJ3V3qych4vjt2DNtt22SSOvO85YVMP+kkM+n2PB/pIJNcmX4RJrlAGxnK7mH0IpxDm8683BjNkQ4yLzdGE8Juo/</a:t>
            </a:r>
            <a:r>
              <a:rPr lang="en-US" dirty="0" err="1"/>
              <a:t>eiM</a:t>
            </a:r>
            <a:r>
              <a:rPr lang="en-US" dirty="0"/>
              <a:t>/3FReZF2uSFTD+ZNBnHhCUoopkEA9KzsOtJkqEiPpJgopRp3YvIP5PbWBc3naWTCwwTJoPTHuXeZckMv7fzxALDZK1Jqg7cBztTik2mXSiTIcPNKJB+eKAyE7GT86dt4eTIwF+l4Yr75YiTfD1tGydDhkh4d++VcjmOUh68t3wlRn4YnSEhNleWcJ4+oDdx6YfQGVAYsVk6QWggCBLotQK1zdZmKk9evTw9GUoC9uQqkMnZHPx4c0J8lMmKt+cyG66lQKWnrnknoDMRp7dAxoYUItUEGNVcGiddYnijGP5o2lGgTPJpteaJyVDxwwo2GZKdXc4tz+Ltm5PobqqQEMckmpzBm+rDI5JsBfbZ4JM64qclAx0rTbnJUEmC3sZQZ0gkm5uVcGPNtESqs2z5+wp7bst86CkN6qmtyQ2GkwFhZHCEvkxoNpebiZFYCR4t52ZC7TttYk9oUE9Mpv0OHmhNM7OzszNIBiN32j4umbAZtE1pzD3hr3iMlwwfcXaeuE1DkGl5YCRTJBKfwi2lIRfkj9o+MW/7Gjr2kmGsZDpz+shUF5lcG5k4f2Elk4sTimFpOtOx/jA38oKBRzd+zNYkxXAZA5euja5dZAoBEtiYLuIt9SUSyE6n20IZk4z9bYlIKDmuVqOMiQwVYy8bAxeHVVtkYtzVZpMsslfmXI/6iz+TDowtARwPGQYm8OA9IbPFon1Iuci3Ys2mQ7EK8y3L8ChS6vdRW+bisTHVDWMiA/93msHYZGM8RjUuMrERbpM5QAq5bLyPZHP2wqNCxNvWiz54ToZZUsULLHPlULKvoUDFngyVxdq04hiczVjIDNrXOrT4iwHxbT3PQsSAKffQce/a75xhDGS68pbHSDzZkSh2nkbAEZtoS951wD6B92QeHKEbRhL91UWchlKBjito2usINQYPLHmwdDkydJriqKjX1eYYyDyYgzwsVSI9MFvgvEltNDMeT/p6T2ZkW+pe+wyFpatcdK+Hcp5Dgh1IOlNRrO5Ie9cHdhpPyWCLN7o6OhBLMRaMVduT5RWxJqzvSUCk0kxhPhsi4tAMfGze22LTY52hrvGUDZ6RcVIZ/oS5oILI1TAZrDCcgbbV4iE+8xbkv+zUKekIgsnwQ2NCaZiiVj3qhOiK12RaXkbMSUt+1xM2QGMnHyV8yHvmHrjZEPVov9ifIa2EaYMvHKNMU3MedUJ0xWs/0zIMnphSVk7PJ/mCD5YbpwWO+dZDN4WK+Fw/MllCnTt35ewQFnLh90a8JhNr7wH2Oi4eY2+DmLJGRC0+1dIZV/k5K/FBu4Fk2nUGT4T8E4PbNpp4TcZVFxQk6vwMc1GEWQlHN4Pcj1T5ZWaJrMsFx+3ODiBDk2JcJyR6wa14w8sBCa/JuJOZGCeDPayINbaoQH6J32ySHTqXCCaDbT96Xh2GDJXi8/5Cxplm4ZyXveoF+0qPyWRcXUhwq4lxNWFnQ7PJietqD+d17GKy1WCAByYUsjrIZ5xEWUQnv5e5ntdk3JVBnCt3Er5esrOTENN5lGCfccxgp84Uk8FAS+Axy2ecCQR2sPBgz5mM+3YdszzFp9POT1RTIk1NrfPHvOMhvqDTpTfJTjIdfpV779l5lEJMWOl3RmZKtDsOMLjLIfgTxCwhswOvyFv9A8l0bZigSb9zBt6N74yMcKZFfEDFEtYypr34ONuXDG9YGxl3i1ERAw4ZW74vMmVOpsriNA1KPHPhM7DJgiDDDnmITJvW/AeQyXHHG5rCE5FEkGW7fj62K0aKh9KZtgbzQus7JzMVYBoRW2Zjk+UYi+E5KkzMRYYOIpPLtglbXP7dk6kwMgEcpKUkw6qCQJz7m8zQZDqEGeN3T6bEExoWjaQCMwspwcgINzOMNXWRof8BZGbYaxL+aBhNMk6UxpzE+EfWGdYNMTcSYgMr9mIAu/L8YcnweVXmcxNTBTuT55Wli8yPZ034W0d2oC3bO8TxmWSjGEJnZldWpleE2Jupv38yWDCJ5k7boYotCLAPGIJMx/Au+4rvn0zB2TBAhQbxYRpn3LcXmcEVJZMeZPzPnEzn/GTI7idqScY+qeNmepCRelSUXaf5DnUmN9UuRXswr8o0SHRaWm5xYOIiI+rHkcjYaYCX26C8JtN5e++M3c847wiPTK1RKzHl2iIz34NMt3TqDD965jnrTOcatEJSrFlgWlIlndMCXWSyjpcegYwYh8885xHyrlntGB8OD7In68Q1ON7bmtKPsibChnvWvVx65TWZZCeZhHt5WlZMSre8UZLPTLdGO2M9dKazv9T57buY7a4ZeU+3h3k+e9u5JXImw4S7XD9/kmkNjq90vFCwx9Kh9xEuwa7uAtsKf88J8WhMheQz1plvXrvobH1zrYXoWhbR9h57ykr3kqf7nzwnQ79txdVIm1Gc9TR8D4y3a6a9JtO1H2VklRn9lGKRyIZHfbC/12sylHYmeyOIPziyOfDZp5HVbYgv9pxM39+LGkK6w9AQZyTJFfFZjzohvngMq157/yzdELJBRl2FyBZSMCXNeH2DhHGQoYN+AWiATLPlR8OfiI8OVlh5v+xpxGZfPwYyhA6+z0MfmQ2MeCI2WYlXYW5qLuD5juVx7FV5nNZkRgQDIlXK/LO5APH87kbj2i24PhhDt+QqsdBIUqnG7WGy7Dh2OI1rt6C4W8jw8g13mk2M5W5YY9sTR0j6228JHemuULukJJEBW1q+oQ/j2ntLH7yLlRdkptOje6dhOzA2MnxnVnU9m5sVMtN9t/nZUiIR94MtbcTnZ9bFLtO5eCKSzmC/QyTZ8dMOBfvLZpczpWqQeloqtXdgbPu1HeN3LX3pLMSzbOAqOI0DCOzXoUJggTNsOIpWp+bQTtp9eSbZvj+Deh2rXe0f30526vrblvZ5R+ARioOfCOEjEqzG2AEhQiPrIQxv6SCREhnXBzp3+NPvUmd6nq0dTYZQ0Ih4oohkcFQuRiR/hu9OiOEa80j7DTNyY93U39nWp77/jBvNskSkYKRUYNqD1VaZkFyJT1qt4z/</a:t>
            </a:r>
            <a:r>
              <a:rPr lang="en-US" dirty="0" err="1"/>
              <a:t>tHjgjjWs</a:t>
            </a:r>
            <a:r>
              <a:rPr lang="en-US" dirty="0"/>
              <a:t>/f8+2PvE9i6AUdwXzOFMCqYRkykyJyEqR727ZwFXXbWTigzY9jaGpT3+fq6Dbc2TTMYlK8y2dme2nM+PYkz1IJnFvNGpPqqwH8ZecAcW03/YzSfsOTkEadOczhcgTg5kEGRw54BaVhTBdKgEOP8amGMamKs6NSJF0jJVe8LDKNGwj+aSWxNo5gXswYqjlRXKRdVaKo5+pYDaLN1UpsD0ZFBWnTBmgmbHc+OGhVk7qjqYxtr9yupRI40+Lop8plNZFNZEtJsRvJebi8fm59acM1q02ToIMT48rrtuNCA/cS0rB8WVzAxs5ETIi/sbiD5EpJAI9ZuKeppGTvUN7MsEnbgtBqXusayZemVCzUBiZ+Sn/RM7NdCEQic90QWE/sftkt0HrKRImntPOao0nFWcnP5QI6XJmuTAH4p+Z3ihVQwFeSU+gVbbEMPEsiX31k5C+I5WTpIJtquLkXoRtRZpoU56ZAIxpnpI7i01fhAmbg8Zlf6Wx3Cnqu5YVvkAQN2wmJpQ3PD+h/JYBfOswrtZNTDgYPBehvFhji7y5PeG9818EJYD1W5qIWSw2ZlIKvcCRKqxmcVmQ2IvVmtD5MYUvNC646hJKAuU+1e4PJ/5192ocfJSslnmK/gNLIVeKSHZN9/9S63QE4DGZqAAAAABJRU5ErkJggg==</a:t>
            </a:r>
          </a:p>
          <a:p>
            <a:endParaRPr lang="en-US" dirty="0"/>
          </a:p>
          <a:p>
            <a:r>
              <a:rPr lang="en-US" dirty="0"/>
              <a:t>https://encrypted-tbn0.gstatic.com/</a:t>
            </a:r>
            <a:r>
              <a:rPr lang="en-US" dirty="0" err="1"/>
              <a:t>images?q</a:t>
            </a:r>
            <a:r>
              <a:rPr lang="en-US" dirty="0"/>
              <a:t>=tbn:ANd9GcSFk-V5zMW3mdQYLZb46hiI4idN_5roJzv3UaxYoPaSS8dpOvSrWQ</a:t>
            </a:r>
          </a:p>
          <a:p>
            <a:endParaRPr lang="en-US" dirty="0"/>
          </a:p>
          <a:p>
            <a:r>
              <a:rPr lang="en-US" dirty="0" err="1"/>
              <a:t>data:image</a:t>
            </a:r>
            <a:r>
              <a:rPr lang="en-US" dirty="0"/>
              <a:t>/jpeg;base64,/9j/4AAQSkZJRgABAQAAAQABAAD/2wCEAAkGBxIREBEQERITFRUXEBUREhgWER0VEhUWFRUbFhUVFRUYHiggGBolGxUVITEhJSkrLi4uFyAzODMsNygtLi4BCgoKDg0OGBAQGyslHyUwKy0tLS0tLi0tLS0tLSstLS0tLS0tLS0tLS0tLy0tLS0tLS0tLS0uLS0tLS0tLS0tLf/</a:t>
            </a:r>
            <a:r>
              <a:rPr lang="en-US" dirty="0" err="1"/>
              <a:t>AABEIAMIBAwMBEQACEQEDEQH</a:t>
            </a:r>
            <a:r>
              <a:rPr lang="en-US" dirty="0"/>
              <a:t>/</a:t>
            </a:r>
            <a:r>
              <a:rPr lang="en-US" dirty="0" err="1"/>
              <a:t>xAAbAAEAAgMBAQAAAAAAAAAAAAAABAUBAgMGB</a:t>
            </a:r>
            <a:r>
              <a:rPr lang="en-US" dirty="0"/>
              <a:t>//EAEsQAAEDAQMEDQgIAwcFAAAAAAEAAhEDBBIhBRQxkQYTIjJBUVJTYXFyktEzgZOUobHB0hUWF0JUc7LCB2LwIyRDgtPh8TREY6Kj/8QAGgEBAAMBAQEAAAAAAAAAAAAAAAIDBAEFBv/EADIRAQABAgUCBAQGAgMBAAAAAAABAgMREhMxUQQhMlJxkRQzgdEFQWGhscEi8BUjU0P/2gAMAwEAAhEDEQA/APYr0nzYgICAgICAgICAgICAgICAgICAgICAgICAgICAgICAgICAgICDtTslRwltN5HGGkjWozVTG8p0266oximfZtmFXmqncK5np5d0bnln2Mwq81U7hTPTyaNzyz7GYVeaqdwpnp5NG55Z9jMKvNVO4Uz08mjc8s+xmFXmqncKZ6eTRueWfYzCrzVTuFM9PJo3PLPsZhV5qp3Cmenk0bnln2DYao/wqncPgmenk0bnln2R1NWICAgICDvTsdRwltN5HGGmPMVGa6Y3lZTarqjGKZbfR9bmn90rmpTy7oXfLJ9H1uaf3SmpTyaF3yyfR9bmn90pqU8mhd8sn0fW5p/dKalPJoXfLJ9H1uaf3SmpTyaF3yyfR9bmn90pqU8mhd8sn0fW5p/dKalPJoXfLLBsFUf4T+4Uz08mhc8s+yOpqhAQEBAQEBBZZBsgqVd0JDW3o4CZgA9Hgqr1U009mrpLUXLnfaHrlie0ICAg5urNBDScT8dCDogICAg8/snsjQG1QIJddd04Eg9eC02Kp8LzevtRERXHo8+tLzRAQEFlkCyipV3QkNbejgJkAT0Y+xVXqppp7NXR24rud9oeuWJ7QgICDm6s0ENJxPRx6JPAg6ICAgIPP7J7KAG1QIN667pwJBPTgtFiqdnm9faiIiuPR59anmiAgICAgILrYt5R/Y+Kz9RtDf8Ah/jq9HplleqICAg5PoAuvGeDhwMYiRwwg6oCAgIKjZP5EfmD3FXWPExdf8uPX7vLLY8gQEBBdbFvKP7HxCz9RtDf+H+OfR6ZZXqiAgIOT6AJvHo4cDGIkcMIOqAgICCn2T+RH5g9zldY8TF1/wAuPX7vLrY8gQEBAQEBBYZGqlrnFpjc/FV1xEx3XWK6qZnCVtndTlHUPBV6dPDVr3OTO6nKOoeCadPBr3OTO6nKOoeCadPBr3OTO6nKOoeCadPBr3OTO6nKOoeCadPBr3OTO6nKOoeCadPBr3OTO6nKOoeCadPBr3OTO6nKOoeCadPBr3OTO6nKOoeCadPBr3OUHK9dzqYDjO7HuKnRTET2U3rldVOEyp1ayiAgIJ+R6ha5xBjc/FV1xEx3XWK5pmcFtnT+UVXkp4ade5yZ0/lFMlPBr3OTOqnKKZKeDWucttvq8btX+y5loS1bvMsZxU5TtS7kpc1bvMgtFTjd0YJloNW7zIbTUGlztSZKTVu8sZ0/lFMlPDmvc5M6fyimSng17nKFles51MAkndj3FTopiJ7Kr1yqqnCZU6tZRAQEBAQEFhkqnvndTdcn4KFU/kutU9plPUVggIMsaToBPUJXJmI3SimZ2dc1fySo56eU9G5w0fTc3SCPMpRMTsjVRVTvDRdQEBBHt9OabjyYd14hv7kicJRrpxpn9FQrWcQEBBYZLp4Od0hsdeM+xQqnvgutU9pq+ieorBBsx8cE4Qda5MYpU1YNjVnSMfNj7OlcilKa8d/9/YFXhgTwdGrH2plM+H5G29H/ABERoTKZ44audI0f1xaF2IRmrGGq6iII9vpzTceTDuvG7H/t7F2J7o1040z+ioVjOICAgICAgtMlbx/bb7iq6t2i14J9Y/tLXEhHVhZbBwv1eKoru/lDZa6b86/ZYNaAIAhUtkREdoZR0QQ7TYWuxbgfYfMrKbkxuzXOmpq709pVj2EGCIK0RMT3hgqpmmcJarqLnavJVewP1tXPzj/fyl2fBV6f3CkVzIICAgtMleTf22/pKqq8TTa8E+v9JaOiAgICAgICAg52ryVTsj9bU/OCfBV6f3CkVrKICAgICAgsclVMHN6Q7VI+KhVHfFdaq7TSnKKxPybZ53Z/y+Kpu1flDZ0trH/OfoslQ3NK1QNElBHFSocQBCDrZ697AiCNKDsgiW+z3myNI9o4lZbqwln6i1mpxjeFStLzXC3VIpuHKhvViHftSIxlyurCmf1U6tZhAQEFjkqpg5kcIdPVhHtVdUd8V9qrtNP1WVnEvaDygoVbSvtxE1xErfNmchupZs9XL0tGjiDNmchupM9XJo0cQZszkN1Jnq5NGjiDNmchupM9XJo0cQZszkN1Jnq5NGjiDNWchupM9XJo0cQZqzkN1Jnq5NGjiFdlFga8AADc8HWVfamZjuw9TTFNeER+Stt9SKbhyob1Yh37farYjGWWurCmf1VCsZxAQEBAQEFlkpguvdwyG+Ygn4Kuqe+C+1EZZlNXE19SZdaBxCFjmcZxexRTlpiG64kh214lokaccVzF3CUnbG8Y1pjBlnhGDxtukaOPoTGDLKYuuCCjtLLr3Dp9+PxWuicYiXk3actcwr8p7wdoe4qyndRc2VamoEBAQWWSmC653DeDfMQT8FXVPfBfapjLM/qsrLv29oKFfhlfa8ceqmtlmpbbWOfta41DLRTLns211Wk2BfMVb95rXx/hNEGFkesxmVKkLQ12ULxLqLHCo0vaw2ZgJbUaxwkOZTJfiJ04DAhsbDRdec+2AtYLrg6m4ENfcFIOvuwMtEuABJIGGIIa08k06jtzb3Ay9kMvNvB9y6XAu3Ti4UnF4i9wQHGQ65Ep06NRtUWwPDaDmVA6m5jbjHXi/E+UECSZwJdAkyF9V2QWVpeHVmC4S15M3WkAEguiNBb3m8YkO9mynRqP2tjwXXS67iDda66XAHS2cJ0II2VN+OyPeVoteF5/V+OPRUZT3g7Q9xV1O7Dc2VasUiAgICAgIJ2Sji4cET0KFS21O6zp6R1j3qE7L6d4X6xvYEHyLLrBnVowHl6nB/OV4F6I1KvWX2fSTOhb9I/hB2scQ1KvCGjNLBpjiGpcwgzS+x5N8jS/KZ+kL6Gjww+Jv/Mq9Z/lJU1Snyj5Q9Q9y02/C8zqfmSq8p7wdoe4q6ndlubKtTUCAgIJ2Szi4cET0aVCpbanvK2su/b2gq6/DLTa8cervaNjlle573Ut08hz3B7muJDqbgZaRG6o0zhyekzkesxatjdlqPdUfSBc7fEPc0uEVBBukSIrVcP5upB1oZEoMDgGHdXb16o9+8iILnGMWgmNJEmUGtnyDZ6bmubTILSS3+0eQJAAbBdBaLout0NgXQEG7Mi0A4uFPS1zSC5xYQ7BxuE3bxGF6JiBMYIIzti1jIINGQWtad2/Q2m2kI3W5NxjWkjEjAzJQS6eSaLSCxl0jkvc2d0XGbpE7pzjjplBHykIcB/IBpk6TwlaLXhef1fjj0VOU94O0PcVdTuw3NlWrFIgICAgICCbkvfO7PxUallreVkoLl9RqXmh3GFjmMJwexRVmpiW64k+SZcH96tH59T9ZXg3vmVesvs+lj/ot+kfwgwql+AQhg+wZN8jS/KZ+kL6Gjww+Kv/ADKvWf5SVJUorQ+89x6fYMAtdMYREPJuVZq5lAynvB2h7irKd1FzZVqagQEBBNyXvndn4hQqWWt5WQUV6TY68OlxMXTwyq66cY7L7NzLVjVLSvaXOMyQOAArtNERCNy9VXOLntjuUdZUsIV56uZNsdyjrKYQZ6uZNsdyjrKYQZ6uZNsdyjrKYQZ6uZNsdyjrKYQZ6uZYJJ0mUcmZndDynvB2h7ipU7qrmyrVikQEBAQEBBNyXvndn4qNSy1vKyUFydk20Qbh0HR18Spu0494bOmu4f4ys1Q3Pj+Xv4cZRrWq01qdSgGVK9SowG0VAQ1zyRIFMgGDxruFH5x+xnuRtVPvKD9l2VOds/</a:t>
            </a:r>
            <a:r>
              <a:rPr lang="en-US" dirty="0" err="1"/>
              <a:t>rNT</a:t>
            </a:r>
            <a:r>
              <a:rPr lang="en-US" dirty="0"/>
              <a:t>/TTCjiPY1Lvmn3lh38LcqR5Wz+s1P8ATTCjiPY1Lvmn3l9mybRNOjSpui82kxjoMiWtAMHzLg0yhaLoujSfYONWW6cZxZuou5YyxvKqWl5yJlPeDtD3FSp3QubKtTUCAgIJuS987s/EKFSy1vKyUVwgINmsJmBMCT1BcmYjdKKZnYDDBMYDT50x74EUzMYsXTE/1/WB1Ji5hOGLC64ICCJlPeDtD3Fdp3V3NlWrFIgICAgICCbkvfO7PxUallreVkoLhBPstvjB+vh86prtfnDZa6nDtX7rBjw4SCD1KmYmN2ymqKoxhsuJMExpRyZw3QrTbwMG4nj4P91bTamd2a51MR2p7yrXOJMnEq+IwYJmZnGWF1xEynvB2h7ipU7oXNlWpqBAQEGRlWjZt3XeGNO5BIJk6Y3IPACoVzhC6xRNUzgfXOwfiW9x/wAqrzQ06NfB9c7B+Jb3H/KmaDRr4PrnYPxLe4/5UzQaNfB9c7B+Jb3H/KmaDRr4PrnYPxLe4/5UzQaNzg+ulg/Et7j/AJUzQ7o3OD652D8S3uP+VM0OaNfDI2Y2D8QPRv8AlTNBo18H1wsP4gejf8qZ4NGvhg5fs1o/s6NUPdv4uuG5GBMuaBpcNalRVEyqvW6qacZhhWsogICAgICCbkvfO7PxUallreVkoLhAQAY0I7E4bOm3v5Tu8VHLTwnq18y0c4nSSesyuxEQjNUzvLC6iICCJlPeDtD3FSp3QubKtTUCAgIKvK9op0q1iqVYuNtRL7wlsbU+JAB4Y4FRe8Ld0Hjn0+y/p7L8lzujZwOMUnE6TwbV0N7x4scuEvVxh2+tmR+co+ru+RMJMYPrZkfnKPq7vkTCTGD62ZH5yj6u75Ewkxg+tmR+co+ru+RMJMYPrZkfnKPq7vkTCTGD62ZH5yj6u75Ewkxh84/iLlCz17W2pZC1zBZ2tN1hYL4e8kQQOAtxU4RlTubQZUBZUqPa0sdjRDb0AFwxfhjI0Hz8JxZbB/8AqnfkP/WxW2vEydb8v6x/b3i0vKEBAQEBAQTcl753Z+KjUstbyslBc3otlzQdBcAda5VOESnRETVESn2ujTptvFhIkAwTgCQJ6hMrNqVcvQ+Ht8fyqTlEQ45q+R92+bx3QGAAxMGTGiMcdHc9XJ8Pb4bm3swGa1pkjeuIGAcDIwggmMdIjTgmerk+Ht8JmTSysXzSLLpAF5xvGRMlvAualXJ8Pb4/lGyhROcNpsJa007xhl+MXYxp4AFdRV/hjLHetf8AdFFPaMPXlFsT3FpvaQ4g4QRHBCtn9GaiZw7pC4kiZT3g7Q9xUqd0LmyrU1AgICDzGz4f2NL879jlTe2ht6Hx1en2eFIcAHFrYMfeBIlpc2WjFsgEiYngVD021Wi9gBfTABEgyDOnRHBuT7OMSGtYOZF9gE0xUbiDLXaDhoQZtNN9MltRgabt6JBwm7pEjSDqQYqAtN0tbO5++0jdYjdA3RgRwoMljw7ayyHyBdJAMkTB4j0HRwoNRMtbcF5xaAJGN8Atx6bwQYpOLhg1ugky4NaAADJc6ABjwoOtKi9z9rbTl4LgWyBBaYIk4aUF9sBM2kmP+3f+tisteJk635f1j+30BaXlCAgICAgIJuS987s/FRqWWt5WSgubUgbzYwN4R0GVyraUqMc0YLCqyo0FzqrWgaSYAHnKozUcN+ne8zV7nC9NdguxekgXZ0XuKUzUcGne8w9zhemuwXYvSQLt7Re4pTNRwad7zNmsqElorNJEXhhInESOBM1HBp3vMqcrtAqNbUbtjrgIMxhJw9+tXW5jLjHZh6mmc8RV3nBpY3NLdyLok4dOCnKqiYw7O64kiZT3g7Q9xUqd0LmyrU1AgICDzGz7yNL879jlTe2ht6Hx1en2eFe98Nplz3ASWt0gbnEgdAGoKh6bW854Amo8BpIEXrogMJjgEMYP8oQYIc8Ew90UwCQ2brRovEdA4eJAqFz7ziXvgC86JgE3hJ4OHSgw5hIcYe4C7eN2QMIEngww8yDN4hxdL71+9ej7wIkz1vb3hxoBeS69LpDwb0aHfdx4NGHV0IFGW3S2+3EgOu7kzgRxEYER1oMBxJ0ul0yT96TJJM44g+dB6fYG2LSR/</a:t>
            </a:r>
            <a:r>
              <a:rPr lang="en-US" dirty="0" err="1"/>
              <a:t>wCB</a:t>
            </a:r>
            <a:r>
              <a:rPr lang="en-US" dirty="0"/>
              <a:t>/wCtisteJk635f1j+3vlpeUICAgICAgm5L3zuz8VGpZa3lZKC5tTdDgeIg6iuTGMYJUzhVEu9vq0q9N1KtRbUpui8x4DmmCCJBEHEA+ZU6U8tnxccI1pstlqbdtllpO265t95jTtu1eT2yRursCJ0JpTyfFxwzabNZam3bZZaT9v2vb7zGnbdq8ntkjdXYEToTRnk+LjhIo1aTKlWsyi1tSrd214AD6lwXWX3RLoGAnQmlPJ8XHDhaqrnVRVYQ0hlzEXuEn4qymiIpyyzXLtU3Irp7dsHCz0roIJmXF2iNKnKmmMHVHUTKe8HaHuKlTuhc2VamoEBAQeY2feRpfnfscqb20NvQ+Or0+zw1K2Fjw+m4BwEAlsxiDgCCOCPOVQ9NpTrGkZBaJYWEEEiCZiOEYDA4YIFKuWCAW4tGkEkYObI6Ye4edBoapDSwOgOuFwxxuggebdnDqQb5wWtcyWweNskSBMGMJut1IBtBAdSv7kuJLccSSwz/8AJnt40GBU0skQagccDekSAJ4t0daDO3lwp0y4EMJuCMRecXOxjhJ9gQYL4uBxbuAQIBmCS7HjxcdaD02wR02okcw/9bFZa8TJ1vy/rH9vfLS8oQEBAQEBBNyXvndn4qNSy1vKyUFwgIPLZTylWbaX021brbzQNy2BLQdJHGV4XU9Tepv1UU1YR9OIfZfh34d0tzo6LtdvGZice88zxLDLZXIxtQGj7tPiknTonCdMjQoR1N//ANP4aJ/</a:t>
            </a:r>
            <a:r>
              <a:rPr lang="en-US" dirty="0" err="1"/>
              <a:t>Dujj</a:t>
            </a:r>
            <a:r>
              <a:rPr lang="en-US" dirty="0"/>
              <a:t>/AOP71f7+vp+aNa8q12GBaL2BMhrcN0RBw04T5+EYmuvrL9O1f7R9ltv8K6Kve1h9av0/V7NfSPgBAQRMp7wdoe4qVO6FzZVqagQEBB5jZ95Gl+d+xypu7Q29D46vT7PngZ1d4Kh6aXStFx5cMZpuYIqXSL2E8M4Th59ICDFCsaYcIBvU7hl0XZnFv83EescKDVlYta9nKDcRUu6GlsO5Td0cOMDzgFchj2ANN6IMiW6L13rgA9SDfOiKT6MCHVTUm+P5OD/Jpn7xwQZzo3BSusgOkOkXt8XHrBww6MNJlgMm1na20i1ggiXTuiAXOAPQDUf3upMBEqtkkgjWOJdHqNgA/</a:t>
            </a:r>
            <a:r>
              <a:rPr lang="en-US" dirty="0" err="1"/>
              <a:t>vB</a:t>
            </a:r>
            <a:r>
              <a:rPr lang="en-US" dirty="0"/>
              <a:t>/If8ArYrLXiZOt+X9Y/t9AWh5QgICAgICCbkvfO7PxUallreVkoLhAQRK2TKL3FzqbS46SZk4Rx8QWevpbNdU1VUxjLba/EeqtURRRcmIjaOzT6Hs/NN9vio/B2PLCz/</a:t>
            </a:r>
            <a:r>
              <a:rPr lang="en-US" dirty="0" err="1"/>
              <a:t>lut</a:t>
            </a:r>
            <a:r>
              <a:rPr lang="en-US" dirty="0"/>
              <a:t>/9Z/b7H0PZ+ab7fFPgrHlg/wCW63/1n9vsnLU84QEETKe8HaHuK7Tuhc2VasUCAgIPMbPvI0vzv2OVN3aG3ofHV6fZ87uHiOpUvTLh4jqQdbQ03tB0cS4OVw8R1LoXDxHUgXDxHUg2YwyMDpHAg2rNN44HV0Lg53DxHUuj1f8AD8f3g/</a:t>
            </a:r>
            <a:r>
              <a:rPr lang="en-US" dirty="0" err="1"/>
              <a:t>kP</a:t>
            </a:r>
            <a:r>
              <a:rPr lang="en-US" dirty="0"/>
              <a:t>/WxWWvEydb8v6x/b6AtDyhAQEBAQEFtscoh73h3I4+lU3qpiIwbOjt011TEvQZgziOsrPqVPQ+GtmYM4jrKalR8NbMwZxHWU1Kj4a2ZgziOspqVHw1szBnEdZTUqPhrZmDOI6ympUfDWzMGcR1lNSo+GtmYM4jrKalR8NbMwZxHWU1Kj4a2q9kNlaykCB98DT0FW2a5mrCWXrLNFFvGOXnVpeaICAg72TINntpNO0MLmtF9oFRzIdvZlhE4Eqi/PaG7oI/zn0S/s2ybzL/WKvzrNml6uWD7Nsm8y/</a:t>
            </a:r>
            <a:r>
              <a:rPr lang="en-US" dirty="0" err="1"/>
              <a:t>wBYq</a:t>
            </a:r>
            <a:r>
              <a:rPr lang="en-US" dirty="0"/>
              <a:t>/OmaTLB9m2TeZf6xV+dM0mWD7Nsm8y/1ir86ZpMsH2bZN5l/rFX50zSZYPs2ybzL/WKvzpmkywfZtk3mX+sVfnTNJlg+zbJvMv9Yq/OmaTLB9m2TeZf6xV+dM0mWHC17ELHYwK1npua8nayTVe8XTiRDnEaWjFW2JmamLrowtx6/dEWt5IgICAgICC62LeUf2Pis/UbQ3/h/jq9HplleqICCNabSWmAwuwmRo9yDlnzuad7fBBtTtjiQNrcJMTjh7EExAQEFRsn8iPzB7irrHiYuv8Alx6/d5ZbHkCAgILrYt5R/</a:t>
            </a:r>
            <a:r>
              <a:rPr lang="en-US" dirty="0" err="1"/>
              <a:t>Y+IWfqNob</a:t>
            </a:r>
            <a:r>
              <a:rPr lang="en-US" dirty="0"/>
              <a:t>/w/wAc+j0yyvVEBBGtFoc0wGF2EyP+EHLPX8072+CDana3kgGk4SYnHD2IJiAgIKfZP5EfmD3OV1jxMXX/AC49fu8utjyBAQEBAQEFjkK1ilV3WDXNuk8AMyCejxVV2nNT2aekuxbud9peuBWJ7bKAgICAgICAg89smtjTdpNMkOvO6MCAOvFabFM+J5nXXYnCiPqoFpecICAgsMh2wUqsuwa4XSeLGQT0Ye1VXaZqp7NPSXYt3O+0vXgysT22UBAQEBAQEBB53ZNbGm7SaZIdedHBAIA68StNiifE8zrrsThRH1UK0vOEBAQEBAQEHWnaHtENe8DiDyBqBUZpid4Ti5XTGETMfVtnlXnanpHeKZKeId1bnmn3kzyrztT0jvFMlPEGrc80+8meVedqekd4pkp4g1bnmn3kzyrztT0jvFMlPEGrc80+8meVedqekd4pkp4g1bnmn3kzyrztT0jvFMlPEGrc80+8meVedqekd4pkp4g1bnmn3lg2uocDUqekPimWnhzVr80+8uKkgICAgICDoyu9ohr3AcQcQPYVyYid4SiuqO0TPu2zupzlT0jvFcy08O6lfmn3kzupzlT0jvFMtPBqV+afeTO6nOVPSO8Uy08GpX5p95M7qc5U9I7xTLTwalfmn3kzupzlT0jvFMtPBqV+afeTO6nOVPSO8Uy08GpX5p95M7qc5U9I7xTLTwalfmn3lg2qodNR/fPimWODUr80+8uSkgICAgICAgICAgICAgICAgICAgICAgICAgICAgICAgICAgICAgICAgICAgICAgICAgICAgICAgICAgICAgICAgICAgICAgIP/9k=</a:t>
            </a:r>
          </a:p>
          <a:p>
            <a:endParaRPr lang="en-US" dirty="0"/>
          </a:p>
        </p:txBody>
      </p:sp>
      <p:sp>
        <p:nvSpPr>
          <p:cNvPr id="4" name="Slide Number Placeholder 3"/>
          <p:cNvSpPr>
            <a:spLocks noGrp="1"/>
          </p:cNvSpPr>
          <p:nvPr>
            <p:ph type="sldNum" sz="quarter" idx="5"/>
          </p:nvPr>
        </p:nvSpPr>
        <p:spPr/>
        <p:txBody>
          <a:bodyPr/>
          <a:lstStyle/>
          <a:p>
            <a:fld id="{1E618316-C6A7-254D-94C5-7C2575850A03}" type="slidenum">
              <a:rPr lang="en-US" smtClean="0"/>
              <a:t>7</a:t>
            </a:fld>
            <a:endParaRPr lang="en-US" dirty="0"/>
          </a:p>
        </p:txBody>
      </p:sp>
    </p:spTree>
    <p:extLst>
      <p:ext uri="{BB962C8B-B14F-4D97-AF65-F5344CB8AC3E}">
        <p14:creationId xmlns:p14="http://schemas.microsoft.com/office/powerpoint/2010/main" val="57250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endParaRPr lang="en-US" sz="1200" kern="1200" dirty="0">
              <a:solidFill>
                <a:schemeClr val="tx1"/>
              </a:solidFill>
              <a:effectLst/>
              <a:latin typeface="+mn-lt"/>
              <a:ea typeface="+mn-ea"/>
              <a:cs typeface="+mn-cs"/>
            </a:endParaRPr>
          </a:p>
          <a:p>
            <a:r>
              <a:rPr lang="en-US" dirty="0"/>
              <a:t>https://media-private.canva.com/MADUH6u9ziE/1/thumbnail.jpg?response-expires=Mon%2C%2018%20Mar%202019%2017%3A40%3A58%20GMT&amp;X-Amz-Algorithm=AWS4-HMAC-SHA256&amp;X-Amz-Date=20190318T153640Z&amp;X-Amz-SignedHeaders=host&amp;X-Amz-Expires=7457&amp;X-Amz-Credential=AKIAJWF6QO3UH4PAAJ6Q%2F20190318%2Fus-east-1%2Fs3%2Faws4_request&amp;X-Amz-Signature=e37267810de460b5ea86ee26cbbae248f7a30cf1aee71597af835cbf136f7e5c</a:t>
            </a:r>
          </a:p>
          <a:p>
            <a:endParaRPr lang="en-US" dirty="0"/>
          </a:p>
          <a:p>
            <a:r>
              <a:rPr lang="en-US" dirty="0"/>
              <a:t>https://media-private.canva.com/MADUH9_0DGI/1/thumbnail.jpg?response-expires=Mon%2C%2018%20Mar%202019%2018%3A30%3A15%20GMT&amp;X-Amz-Algorithm=AWS4-HMAC-SHA256&amp;X-Amz-Date=20190318T153640Z&amp;X-Amz-SignedHeaders=host&amp;X-Amz-Expires=10414&amp;X-Amz-Credential=AKIAJWF6QO3UH4PAAJ6Q%2F20190318%2Fus-east-1%2Fs3%2Faws4_request&amp;X-Amz-Signature=d52e251de8714f5e861a54e817812e52ff0e7767d2a3a85f4897f441003a7774</a:t>
            </a:r>
          </a:p>
          <a:p>
            <a:endParaRPr lang="en-US" dirty="0"/>
          </a:p>
          <a:p>
            <a:r>
              <a:rPr lang="en-US" dirty="0"/>
              <a:t>https://encrypted-tbn0.gstatic.com/images?q=tbn:ANd9GcSmPvqQYe9i4zjNAPBCFN9Xo5tBoyGRHaiompzw9pxNJ0r26xL2</a:t>
            </a:r>
          </a:p>
          <a:p>
            <a:endParaRPr lang="en-US" dirty="0"/>
          </a:p>
          <a:p>
            <a:endParaRPr lang="en-US" dirty="0"/>
          </a:p>
        </p:txBody>
      </p:sp>
      <p:sp>
        <p:nvSpPr>
          <p:cNvPr id="4" name="Slide Number Placeholder 3"/>
          <p:cNvSpPr>
            <a:spLocks noGrp="1"/>
          </p:cNvSpPr>
          <p:nvPr>
            <p:ph type="sldNum" sz="quarter" idx="5"/>
          </p:nvPr>
        </p:nvSpPr>
        <p:spPr/>
        <p:txBody>
          <a:bodyPr/>
          <a:lstStyle/>
          <a:p>
            <a:fld id="{1E618316-C6A7-254D-94C5-7C2575850A03}" type="slidenum">
              <a:rPr lang="en-US" smtClean="0"/>
              <a:t>8</a:t>
            </a:fld>
            <a:endParaRPr lang="en-US" dirty="0"/>
          </a:p>
        </p:txBody>
      </p:sp>
    </p:spTree>
    <p:extLst>
      <p:ext uri="{BB962C8B-B14F-4D97-AF65-F5344CB8AC3E}">
        <p14:creationId xmlns:p14="http://schemas.microsoft.com/office/powerpoint/2010/main" val="32307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Images:</a:t>
            </a:r>
          </a:p>
          <a:p>
            <a:r>
              <a:rPr lang="en-US" sz="1200" kern="1200" dirty="0">
                <a:solidFill>
                  <a:schemeClr val="tx1"/>
                </a:solidFill>
                <a:effectLst/>
                <a:latin typeface="+mn-lt"/>
                <a:ea typeface="+mn-ea"/>
                <a:cs typeface="+mn-cs"/>
              </a:rPr>
              <a:t>https://encrypted-tbn0.gstatic.com/</a:t>
            </a:r>
            <a:r>
              <a:rPr lang="en-US" sz="1200" kern="1200" dirty="0" err="1">
                <a:solidFill>
                  <a:schemeClr val="tx1"/>
                </a:solidFill>
                <a:effectLst/>
                <a:latin typeface="+mn-lt"/>
                <a:ea typeface="+mn-ea"/>
                <a:cs typeface="+mn-cs"/>
              </a:rPr>
              <a:t>images?q</a:t>
            </a:r>
            <a:r>
              <a:rPr lang="en-US" sz="1200" kern="1200" dirty="0">
                <a:solidFill>
                  <a:schemeClr val="tx1"/>
                </a:solidFill>
                <a:effectLst/>
                <a:latin typeface="+mn-lt"/>
                <a:ea typeface="+mn-ea"/>
                <a:cs typeface="+mn-cs"/>
              </a:rPr>
              <a:t>=tbn:ANd9GcT35WuNo3UD-oYa1opvkSqAotsoq-iSzajRPYZG1uX5rs5GkXOl</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data:image</a:t>
            </a:r>
            <a:r>
              <a:rPr lang="en-US" sz="1200" kern="1200" dirty="0">
                <a:solidFill>
                  <a:schemeClr val="tx1"/>
                </a:solidFill>
                <a:effectLst/>
                <a:latin typeface="+mn-lt"/>
                <a:ea typeface="+mn-ea"/>
                <a:cs typeface="+mn-cs"/>
              </a:rPr>
              <a:t>/jpeg;base64,/9j/4AAQSkZJRgABAQAAAQABAAD/2wCEAAkGBxISEhESExIRFhUXFx0ZFRcVGRoWFxcYGh4iGR4dGxcaHiggGholIhcXITIhJSorLi4uGh8zODMtNygtLisBCgoKDg0OGhAQGywjHyUtKy0uLTIvNTcuNS0tLjU1KzItLS0vLzUtLS0tLS0tLy0vLy0tLS0tLS0vLTUtLS0tNv/</a:t>
            </a:r>
            <a:r>
              <a:rPr lang="en-US" sz="1200" kern="1200" dirty="0" err="1">
                <a:solidFill>
                  <a:schemeClr val="tx1"/>
                </a:solidFill>
                <a:effectLst/>
                <a:latin typeface="+mn-lt"/>
                <a:ea typeface="+mn-ea"/>
                <a:cs typeface="+mn-cs"/>
              </a:rPr>
              <a:t>AABEIASwAqAMBIgACEQEDEQH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xAAbAAACAgMBAAAAAAAAAAAAAAAABAMFAQIGB</a:t>
            </a:r>
            <a:r>
              <a:rPr lang="en-US" sz="1200" kern="1200" dirty="0">
                <a:solidFill>
                  <a:schemeClr val="tx1"/>
                </a:solidFill>
                <a:effectLst/>
                <a:latin typeface="+mn-lt"/>
                <a:ea typeface="+mn-ea"/>
                <a:cs typeface="+mn-cs"/>
              </a:rPr>
              <a:t>//EAEIQAAIBAwIEAwQGCQMEAQUAAAECEQADEgQhBRMxQQYiUTJhcrEUFiNCcdIzUlNUgZGSoaIVYuEkY4LBQwcXwvDx/8QAGgEBAAIDAQAAAAAAAAAAAAAAAAECAwQFBv/EAC0RAQABAgYBAwIFBQAAAAAAAAABAgMEERMUUVKREjGhIUEFFTJTgSJCcaLh/9oADAMBAAIRAxEAPwCt0OnDLcYqGKlYBbHYzP49v71YcJ4Xavaq3aYlEKlmxYEghS2IY7SYj+NVnJX0o5K+ldaaJn7vG0X6IyzpzWni/hNrT3LYtEw6ZFSQxXeIkE+kwSYqhpoWV9KOUPSpppmIylW5epqqmYjKOCtFNcoelHKHpU5MfrgrRTXKHpRyh6UyPXBWpNMgLqGmCwBiAYnfc7fzqblD0o5Q9KZSmLkG20FoZeafNAGaj7ygAmD2ZyTAjln8arb2OTYzjJxnrHaffU/JX0o5Q9KrFEx91671M+0ZFaKa5Q9KOUPSrZMfrgrW1oiRkCR3imOUPSjlD0pknUg5f0Ci2GFtwcZnJf1cpienePSa2Gn0qX7Jcu2ncZHE+dRJUztPVZiAYNI8lfSjlL6VX0Tyy7inqvvEeh0bPZtaFHN1jvDlkjfHdu5ENMwBVNqtCLbojMOsOQdhvGx9PfUXJX0o5K+lRTbmIyzLmIormZ9OX+PZZca4fbt2bbhcXLQBDqXSCcocmYOIyXY5d4miq0WV9KKtTTMR9Vbl6mqc4jIxpSuaZiVyGXX2e/Tfp6U6belhTm8n2lEgLsxgEgk7hV/jP4N/U7X/ALuf67f56Pqfrv3c/wBdv89Vmuif7vlaixfpjLTmf4kncsaaVxuvBbeQdlxn9T9bad+vQ1vjpciMjiE2Y5SXk74gDeI2O340z9T9d+7n+u3+ej6n6793P9dv89R6qO3yvpXv2viSzWdIG2u3CNtyOu8RGMiOs+m3WsGzpgUi6xHMAYQY5fcziDJ/t7+tNfU/Xfu5/</a:t>
            </a:r>
            <a:r>
              <a:rPr lang="en-US" sz="1200" kern="1200" dirty="0" err="1">
                <a:solidFill>
                  <a:schemeClr val="tx1"/>
                </a:solidFill>
                <a:effectLst/>
                <a:latin typeface="+mn-lt"/>
                <a:ea typeface="+mn-ea"/>
                <a:cs typeface="+mn-cs"/>
              </a:rPr>
              <a:t>rt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no+p+u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dz</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Xb</a:t>
            </a:r>
            <a:r>
              <a:rPr lang="en-US" sz="1200" kern="1200" dirty="0">
                <a:solidFill>
                  <a:schemeClr val="tx1"/>
                </a:solidFill>
                <a:effectLst/>
                <a:latin typeface="+mn-lt"/>
                <a:ea typeface="+mn-ea"/>
                <a:cs typeface="+mn-cs"/>
              </a:rPr>
              <a:t>/PT1Udvk0r37XxJYrpRmCWPnOBXIQsAj2v8AyXcE99qyLGkM/</a:t>
            </a:r>
            <a:r>
              <a:rPr lang="en-US" sz="1200" kern="1200" dirty="0" err="1">
                <a:solidFill>
                  <a:schemeClr val="tx1"/>
                </a:solidFill>
                <a:effectLst/>
                <a:latin typeface="+mn-lt"/>
                <a:ea typeface="+mn-ea"/>
                <a:cs typeface="+mn-cs"/>
              </a:rPr>
              <a:t>bON</a:t>
            </a:r>
            <a:r>
              <a:rPr lang="en-US" sz="1200" kern="1200" dirty="0">
                <a:solidFill>
                  <a:schemeClr val="tx1"/>
                </a:solidFill>
                <a:effectLst/>
                <a:latin typeface="+mn-lt"/>
                <a:ea typeface="+mn-ea"/>
                <a:cs typeface="+mn-cs"/>
              </a:rPr>
              <a:t>/wBU9Mo/V9BP8R1g0x9T9d+7n+u3+ej6n6793P8AXb/PTOjt8mne/a/1lWa6zbXDBi0gk7zG8ATA9J3A2I2pWr36n6793P8AXb/PR9T9d+7n+u3+erRcoiP1QxVYa9M5xbmP4lRUVe/U/Xfu5/</a:t>
            </a:r>
            <a:r>
              <a:rPr lang="en-US" sz="1200" kern="1200" dirty="0" err="1">
                <a:solidFill>
                  <a:schemeClr val="tx1"/>
                </a:solidFill>
                <a:effectLst/>
                <a:latin typeface="+mn-lt"/>
                <a:ea typeface="+mn-ea"/>
                <a:cs typeface="+mn-cs"/>
              </a:rPr>
              <a:t>rt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no+p+u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dz</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Xb</a:t>
            </a:r>
            <a:r>
              <a:rPr lang="en-US" sz="1200" kern="1200" dirty="0">
                <a:solidFill>
                  <a:schemeClr val="tx1"/>
                </a:solidFill>
                <a:effectLst/>
                <a:latin typeface="+mn-lt"/>
                <a:ea typeface="+mn-ea"/>
                <a:cs typeface="+mn-cs"/>
              </a:rPr>
              <a:t>/PU6lHMK7W/0q8SoqKvfqfrv3c/12/z0fU/Xfu5/</a:t>
            </a:r>
            <a:r>
              <a:rPr lang="en-US" sz="1200" kern="1200" dirty="0" err="1">
                <a:solidFill>
                  <a:schemeClr val="tx1"/>
                </a:solidFill>
                <a:effectLst/>
                <a:latin typeface="+mn-lt"/>
                <a:ea typeface="+mn-ea"/>
                <a:cs typeface="+mn-cs"/>
              </a:rPr>
              <a:t>rt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npqUcwbW</a:t>
            </a:r>
            <a:r>
              <a:rPr lang="en-US" sz="1200" kern="1200" dirty="0">
                <a:solidFill>
                  <a:schemeClr val="tx1"/>
                </a:solidFill>
                <a:effectLst/>
                <a:latin typeface="+mn-lt"/>
                <a:ea typeface="+mn-ea"/>
                <a:cs typeface="+mn-cs"/>
              </a:rPr>
              <a:t>/wBKvEqKir36n6793P8AXb/PR9T9d+7n+u3+empRzBtb/SrxKioq9+p+u/</a:t>
            </a:r>
            <a:r>
              <a:rPr lang="en-US" sz="1200" kern="1200" dirty="0" err="1">
                <a:solidFill>
                  <a:schemeClr val="tx1"/>
                </a:solidFill>
                <a:effectLst/>
                <a:latin typeface="+mn-lt"/>
                <a:ea typeface="+mn-ea"/>
                <a:cs typeface="+mn-cs"/>
              </a:rPr>
              <a:t>dz</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Xb</a:t>
            </a:r>
            <a:r>
              <a:rPr lang="en-US" sz="1200" kern="1200" dirty="0">
                <a:solidFill>
                  <a:schemeClr val="tx1"/>
                </a:solidFill>
                <a:effectLst/>
                <a:latin typeface="+mn-lt"/>
                <a:ea typeface="+mn-ea"/>
                <a:cs typeface="+mn-cs"/>
              </a:rPr>
              <a:t>/AD0fU/Xfu5/</a:t>
            </a:r>
            <a:r>
              <a:rPr lang="en-US" sz="1200" kern="1200" dirty="0" err="1">
                <a:solidFill>
                  <a:schemeClr val="tx1"/>
                </a:solidFill>
                <a:effectLst/>
                <a:latin typeface="+mn-lt"/>
                <a:ea typeface="+mn-ea"/>
                <a:cs typeface="+mn-cs"/>
              </a:rPr>
              <a:t>rt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npqUcwbW</a:t>
            </a:r>
            <a:r>
              <a:rPr lang="en-US" sz="1200" kern="1200" dirty="0">
                <a:solidFill>
                  <a:schemeClr val="tx1"/>
                </a:solidFill>
                <a:effectLst/>
                <a:latin typeface="+mn-lt"/>
                <a:ea typeface="+mn-ea"/>
                <a:cs typeface="+mn-cs"/>
              </a:rPr>
              <a:t>/0q8SoqKvfqfrv3c/12/z0fU/Xfu5/</a:t>
            </a:r>
            <a:r>
              <a:rPr lang="en-US" sz="1200" kern="1200" dirty="0" err="1">
                <a:solidFill>
                  <a:schemeClr val="tx1"/>
                </a:solidFill>
                <a:effectLst/>
                <a:latin typeface="+mn-lt"/>
                <a:ea typeface="+mn-ea"/>
                <a:cs typeface="+mn-cs"/>
              </a:rPr>
              <a:t>rt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npqUcwbW</a:t>
            </a:r>
            <a:r>
              <a:rPr lang="en-US" sz="1200" kern="1200" dirty="0">
                <a:solidFill>
                  <a:schemeClr val="tx1"/>
                </a:solidFill>
                <a:effectLst/>
                <a:latin typeface="+mn-lt"/>
                <a:ea typeface="+mn-ea"/>
                <a:cs typeface="+mn-cs"/>
              </a:rPr>
              <a:t>/0q8SoqKvfqdr/wB3P9dv89ZpqUcwbS/0nxL2CitWaI/ED+9TYiuQ9sjoqTEUYigjoqTEUYigjoqTEUYigjoqTEUYigjoqTEUYigjoqTEUYigjoqTEUYigjoqTEUYigjoqTEUYigjorVWmfxI/vRQa3e3xD50zS13t8Q+dM0BRVPY8UaN7vIXUWzdmMBOU9Oke4/yq4oCiiigKK1dwASSAAJJPQAVXW+P6Y6carmqtg9LjzbBkwIzAJDGI/WkRMigs6KX0GutX0FyzcS4hkBkIYSDBEjuCCCKYoCioreoVmdBlKRlKsBuJEMRDfwJjvUtAUUUUBRVZ9YNNyG1JvKLKuUZ2lQHV+URuJ9sY++mOG8Ts6hS9m6lxQcSUMww7H0O42PrQN0VFpdQtxQ65QZ9pWQ7GPZYAjp6VLQFFFFAta7/ABH50UWu/wAR+dFAXe3xD50zS13t8Q+dM0HNXOG3/puuup5Rc0dq3auEiOarXj067cxD071yXBPCutI0y6garD6Rba+jXMQAli6rOrpfd3V3NqZxmJx3NepUUHlN7wnrjbuELqOY2n1vS+w+3N/LS7C5AIQkjsO8Gug4NwvVpxK5de3d5TZFnuXJAlUCi2FubrKnyPaGByIczv21FB5zqPD+tfU380usrPqS903hyrunuW2WzZW1nIZG5fVQBgxyORmwHAXXhOg0/wBGZ7llbDOiXBbu27iAFntOTgbivJAJCncTFdtRQeW8S4DxO6lkkXgJvyLZsrfVnZTavXQl21aa6FVgWUtE+yZMOazw7rLdrUamwtxtYNY721a6cbllsrY2LFEULea5AAMoOsAV6NRQeb6nw3q7TFVS/e06XLE20uhHv200xtGGZ16XSrEEiYnettDwHXjXWLlw6gWgLJWLovC0qW8blq47XULyxYlhbcsSpkY7ejUUHAcd4Xrn4iLtu1cFoXEh1ueVrRtMrhla7scyPKtsAgBpJqtseG9dbtWlFvUMvI0J1NoX/NduW2f6Qis1yA0cud1VgsTXqNFB57a8O6r/AEg6YW2S99L5gUsrsqfTBeyyLEMQnm3JmPWm9T4QcanTObl+8Lmpa9q3yFrZdObdsY2sfIGW2Md53mRXb0UHm+k8Oa7LRKQ4t3D/ANZNzdBYvtqLXczzMsDHaJ6Ujp+B8UPOLWryqwtNctLf/Stb1Be6tt2vM3ntEAMxTICCFEV6tRQeYPw+6dXoNMpe0Lyl9TYe/wA67as2LxvWiWk7OWNo7kAQoLBZr0+sR3rNAta7/EfnRRa7/EfnRQF3t8Q+dR6/WtbayoTLmOVnKIIVn9N9kb+MVJd7fEPnVfx7iPKewvKDkkFSSBiTct2DAPcrqG393voDT+JLLIrnJZVSQVaVLAMAdvRhv7xTWo4vaRzaJOcA4hSSZKjaB6uv8/cYp7Ot0bpdb6McLdsM0oOgRfKN9ziVWOhAI6dYtbrtPcZhyGW4wTNyEDBWdVBGQILSi7RMLbmJSQtT4k0wAJcgEEglWGwAJPToMh/+g1keIrBiC8HuEYjbKZMRtg5/AT6VTLxjTLbGOlYhLUrniBDK8AkmSGFgzsR0/g/rNXp7dzk8nJoERB9si3Ek/</a:t>
            </a:r>
            <a:r>
              <a:rPr lang="en-US" sz="1200" kern="1200" dirty="0" err="1">
                <a:solidFill>
                  <a:schemeClr val="tx1"/>
                </a:solidFill>
                <a:effectLst/>
                <a:latin typeface="+mn-lt"/>
                <a:ea typeface="+mn-ea"/>
                <a:cs typeface="+mn-cs"/>
              </a:rPr>
              <a:t>wDe</a:t>
            </a:r>
            <a:r>
              <a:rPr lang="en-US" sz="1200" kern="1200" dirty="0">
                <a:solidFill>
                  <a:schemeClr val="tx1"/>
                </a:solidFill>
                <a:effectLst/>
                <a:latin typeface="+mn-lt"/>
                <a:ea typeface="+mn-ea"/>
                <a:cs typeface="+mn-cs"/>
              </a:rPr>
              <a:t>/kTQNDxHpz0Zm/BWI6qBvEbl0A/Gt345ZXl5FlNxQyqVMwwLDpO/lIj1IHUia21xHTtbuXE0+9u2t0q2KwHxurvJAnEHbYFK11XFNKDbRtPJXy2gQhI5blljfyjLTZCY3RfTYLWxxyw7BFYlixXofaADRMR0YH/+Gsf69YyKBmLAwVCsTOQT0/WcD3b+hqoGv0qNC6dUZTkZxEQy22iD1Xyx2EDoIrFvjumyyGmPmIgqAXLl7rGR2307NJ6kjpQWKeJbMSwdRHtEeU/o4g9d+csbDv0pmzxm04coScd91ZQRkU2kb7qR/Cqm1q9MVu3DYUW0wAIgsAwXcgHy/o7W3UYj0rdOL2POBpn2zy2UA4MxYbkScwen6wPcwD544htcy2GYFlUAgp7YDA7iYhgelYu+ILKBi5cYglgEY+zllEDzAct9x6e8VWrxbTYFeUcAV2XERilvGIaSRzFG3QDfpvrxZtK2nPMtOqksrAYF4Cs7eYk+0rN7JyORjvQWb+ILah5BlS4A3MlN+sQJ2/n7jG+o40i2w4Vj7cgjEjlqWaQfhj+I7VWX7qQpbTWiz3Lnp926Lff2mMg+4gelSLr7F10ttaIyc7HGJNsZK4khgRcI9D+IBoHr3GYdkFtiQSskhVLRIAJ77jbr6TU2r4ljbt3UTMOUA3x/SEKp6erCsvwmyRARQY2Ye0OpmfUEkgnoTNMDSpiExGIIIHYFSCI/AgH+FBHo9el0sFJlYJBBGxJAInqpKtB9xpqodPpUTIoirkZaBEnr/</a:t>
            </a:r>
            <a:r>
              <a:rPr lang="en-US" sz="1200" kern="1200" dirty="0" err="1">
                <a:solidFill>
                  <a:schemeClr val="tx1"/>
                </a:solidFill>
                <a:effectLst/>
                <a:latin typeface="+mn-lt"/>
                <a:ea typeface="+mn-ea"/>
                <a:cs typeface="+mn-cs"/>
              </a:rPr>
              <a:t>wCz</a:t>
            </a:r>
            <a:r>
              <a:rPr lang="en-US" sz="1200" kern="1200" dirty="0">
                <a:solidFill>
                  <a:schemeClr val="tx1"/>
                </a:solidFill>
                <a:effectLst/>
                <a:latin typeface="+mn-lt"/>
                <a:ea typeface="+mn-ea"/>
                <a:cs typeface="+mn-cs"/>
              </a:rPr>
              <a:t>/M+tTUC1rv8AEfnRRa7/ABH50UBd7fEPnSfG+ImybQFlruTR5RuPMqyNo+/P/ifQkOXe3xD50nxU3edYx5nLh88ZjKUxmBMRzPd69qCut8euEXGXTKccVJUkSWPTdBsu8z0ketbpxa4SQNIq4kjzNHQx91TGwRh6iPSlm1mptItkW7SMykIttMZYqGbFc/LiWbfeY7d2rl3WkhAuIyByiYAvCZJfcFJ2Hv6bSGLfFrhLINIoiBLGFJMSR5ZKeZxMdVPrUqcTflrcNlcjcKwQwwUAuuUKTJ8o2ESw/CpNTqtYFtlLSEm0GafuuNmX2pJOakAA/o3BO4qL6VrdptoZYCFVhtghJkuPvNc6gQFjc+0Gmn4i2RA02zsM5LbDJLeMFIlQ8lR5djB3JpbR8UvBUN2yGYqCSVKqha2jmYQtGTso2mSAZ3NMNrNfi0WUkBiAVJmFcqJz3LY29+2RG/UOa3U6kO4RBiCIOGXlOMt7YkyXGMdpnsQh4fxF3uBHsKCc/MAw9h3CgyvoqmZiW94lNuMXCojSYQV9oErGLv0CzANv3blfwMt7VcQhW5aAyxZAs9EuBVLZeYF+VuI/</a:t>
            </a:r>
            <a:r>
              <a:rPr lang="en-US" sz="1200" kern="1200" dirty="0" err="1">
                <a:solidFill>
                  <a:schemeClr val="tx1"/>
                </a:solidFill>
                <a:effectLst/>
                <a:latin typeface="+mn-lt"/>
                <a:ea typeface="+mn-ea"/>
                <a:cs typeface="+mn-cs"/>
              </a:rPr>
              <a:t>lNSai</a:t>
            </a:r>
            <a:r>
              <a:rPr lang="en-US" sz="1200" kern="1200" dirty="0">
                <a:solidFill>
                  <a:schemeClr val="tx1"/>
                </a:solidFill>
                <a:effectLst/>
                <a:latin typeface="+mn-lt"/>
                <a:ea typeface="+mn-ea"/>
                <a:cs typeface="+mn-cs"/>
              </a:rPr>
              <a:t>/rcoCDys24WFMW7mM+aWUtyyQIIMDeg2TXXRbb7JMs7cmDDJcuYsSABDASe46GouHcWus1tH027QHfoDNtHJAIEnzkEf7D/AAd1F3UPpwFVkvNCkwBhPVhMjYTEzvANJajiWsUBuVbGUAKRuHPLUDLPzea5cOw6Wz+NBizxFwW+zV4dxjAXBFYoIAUkkrHXrFRpxy45/QQFElNyQ8IwDeTysMiCAD026VYam7qhehEU25WSQTIJtqY8+0Brp6fd/nW8Kt6y2tteWgnHNsNyzLaNx3AcBmya96RgP4g9w7iNy465WQEYnHrKsATPs7qY9qe+0jcrnjV2VjRwSCQWOMHzKR7M7MsbA7MpqFOMa1jgLVrmBVNxSCeUWUESVYlpJ6QCB6xNN3NVrhkRbttvsMSIBz3nMzAVe2+fagG43cDOOSfKSp3bH20TInCYhi23Yem9M8O4s1xlFy1y8wcJJyyABKkFRBgkj3K1LW9RrSyZIgXIZFFPQG2D7TTBzu9gQEqQvqXuqpXG2t3cgdUGcebLcEC0TsImN94BOxx7UBMnsZE4iFlcTjbynIeyC7kkn7pHaa6PT3CyIxXElQSszBImJ7xVBnrQ77ZL0AKx0e+QQQw+6LA98jvNWvCb15lbnLiwaBAgFYG/tHuWH8O4gkJbXf4j86KLXf4j86KAu9viHzpPjQ1Ja0NOyDeXyjcBlnaJIxL7jvHrIcu9viHzpLjVjJ7U3uWvQqHZC+T2wIxIPWF/8wO9BWaca57bvzXQeULzFQNAPnMFF32ETAifcaYXTa4lpv7SYwW2BGW3UNIxIB6QR3ml7/AbgttnqSFwfMliFJYGWYGZHm6SIxBHU1IvCbk3CNQxUbYB3VRAWVhPMDtlIM+YiN6CW3pdcWYNehdguISY23JI9vZ/uxDDuNpLVnVC2FzJucwl4ZZxYEgKWUgAMV2I6Ax2la1wa8MuXqBixc+08AlrzbQ3Wbyg7/8AxD+EYtFbQH0hGa66OrG4yFrcAbuCGIiBI60DiafW5KTcgAiR5CG86T92QmPMge0O56RF9G15AHNjyEHa2x5mJEziAFygjY9N+sVHquFXxb8upZnKvieYwLOZZcRljJUAR0WCR3qYcEvlpOouY/qC48AZEkZHzNIaJkEYiNqDY6TWZfpZXOQThkq53AY8nXA2uveahtNqua1u47Ymy4B8qpnFsJ5go8880mDG42G0McP4VcS4QXflYuYyaC7uzAglpBCtB7TBG4pMcNuKPtdXni9sNOUZEhoxnqWcQPTEdqDK6TVBfsmC7EquauVBFoDdgQASl07bbzudqnuabWHnNlDA/YwV2BY5DcQfKqQSJEt/HR/D92VKXsI06WSVLAzbW4JiYIJug77jHbrtNqOF3XS0qX3UqrqzFnJltp2xyKxsTHrv3CTWjU5eVwAEQkBkgb+f2knIj2TsNug715/1AczzGQVVZVSpZltiRigOILXmLdJA6DYGp4XfFxnF37R09lHYHFWuepAKrz036jDYb1P/AKDeKFH1DvkrKxZ3+8AuQVSBvB8pkCdveEXELettq7K7sTkExVGaZu8sbJAUA2ZJjod+st8O0eot3LedxigRhjkPaOPaJZRiYJ3GVGu4PdclkuYEoimGudVFwTIIJg3A3vw36yMavhJN8uLmLMJWGYGRywdgYKwm46HLcbUEFqzr8TldUP0QHDEkqZmFkwdxEdOnarbgti4lqLhJYu7bkEwzsyyQAJgjptVevBb3KVTfZnVmbN2JMm01rYiCu7ZQOm8GobfAtTkpOreAIKy+8yTvkP1NPG2wF79oYDpK1RwRIII6bb7jY/3qnThd7CypvGVLZHJ95bIGZliACsHymTsIAqw4XpOTZtWpnBAs7mSBHfegza7/ABH50UWu/wAR+dFAXe3xD51W+INHYd7TXriJiPvlACBdtOR5vU20X/yPuqyu9viHzrGq0CXHtu0yk4wY6lT/APgKDn9LodGiXh9Jtw9trbMXCkBFCtEnGFCg9Nt94NZu8P0tw3HbVWS7EKzAp5WIuLA3lZBYRO+B99WH1a08RBjErvBOJBGxIke0xkR7R7bVJqeAWXDA5+YkmD1ku3zvP/b0oKe1wvSMclv2/MYSSIJ5huYhcgGWTBUjfrtUt21pRYtAapCluzh5Cha4ltZYDE7gqJKwRHQDrVmeAWScvPP49RIbH8JRPf5evWY7vhmw0znBEEZf9tbU+44oBtQVmp4FpgzC5qUVsRO6W2VcDZDDfy/pCAexx6959FpdPauB7eo04ZFxcSDCkm63VyVGIc9dtzuBFW9/haMzNk4JIbY7B1gBgCOsKo32gdKXXw9YCogDBUjEZHYAhonqQccSO6lgdiaCsPDdJzLjNqbJZnYgEpKuGmQJ9tc1EiD7Pc750em0i2ivPs4s63QSUUkW1RsuvXFASx33J2qzt+H7CwACAGDCIHR0uDoJMG2vWTE71GfDdggr9pBUK3m9oKCqz+EtHvPfagrrPAtK4Ntb1pmZQVC4+yrDoqmcSUGUESQT+EjeFRzEgobYJLZDJzJuHASPY+1MyTMdN5q2s8Jtrc5ilw28wdjkxcztuJY7dBPrvVhQUWt8NpctrbzIVVZAIEYswaI7RiIj0H4Vq/hdCbhzY5zIbdQSwfpsdiG7/fNX9FBR6zw4txrZZz5EVIKr5gAw3gAQctxEbCI3qXQcCS1d5qkdGAGIEBsdgw3CAIIXp1q3ooCiiigKKKKBa13+I/Oii13+I/OigLvb4h86q/EPHzprltRbVw1u5daWxONt7SEIMTk554gbSRE71aXe3xD51Jd0yMVZkViplSQCVPqCeh/Cg5W94/sK5Xk3yBmCRgSWVrCIEAeGDnV24aRHeN4Z4v4ytWV2tXmf6PzwpCpGS3HRWzYMGbkXegOOO8SJvf8AT7O45VqDM+Vd52M7d+9bvpLZiUQwColQYU7ED0B9KCofxDg95LlsjlWLF04sss19riYAMQsg2gB5t8v5q6XxrautZW3ZvHmG1BbBBjdUPkAWlgsgGB12E1fXtBZdsmtW2aMcmVScfSSOm5299ZXQ2h0tWx06KPu+z27dvSg5VPHaq18XLFyEuPbQWwzM5S69rYOqq36IscWaPZPmIBbveNbILRbvnDMMAq5Zo6IVgsIjmqxJgYkGa6B9FaYEG3bIMyCoIMnI9u53/Hei5orTTlbtmZmVBmYmdt5xX+Q9KDm7vjvToYKXW9qCgQgwLhUbvuWWxdII8vl3IkS1rvE2OlOoWy+1y3bweJye8thhFrMkqzHYA5RtMzV0dFaO5t2+49kdG3Pbv3rI0qCYRNyCdhuQZB/EHefWg5bW+OUtsFNi6cXxutAVRFl7zYZlSSuAlWCmDsCRFMHxxpwWBS8sbjLlgMJvCQeZ0nSXesdVmJ2v7mhtMSzW7ZJgklQSSOkkjtJ/nQ+itGJt2zEgSoMBuvbvJn1mgobPjSy2P2OpAZ1tgkW/0r9LcC5OWx3jHbrVlxTijWriIERg1u44ZrmADWwCAfKQFM7tO0dDTLcMsyh5ajBs1C+UZQRJA2MBj1/GtrWgtLbS0LaYImCrAICRjiAe0ACKCuTjbHR/SiiIdzDuQuGeIfLHKGWHC45GQImqv64XPtJ0wVkt5lGueZSBaLq0IQCPpAjrlgeldEnCbADKLNoKwAZcRiQpJHliNiSfxNSJorQBAt2wCApAUAFR0HToOwoEOGcZ5t+/ZZVU2z5dySyyyz0gbo20k7b1b1CNLbyywTKZygTIBWZ6zBIn0JqagKKKKBa13+I/Oii13+I/OigLvb4h86muXVWMmAkwJMSfQe+obvb4h86pfF/Bn1HKKHThgHQG8CYNzEeyZW4PLvbKy20MkGQ6KayK4UeDdSDgt9Vsl77MFe6Mhfe4xDLuDtdUdRvbmTkMc6Twhq1YZap8IsjBL1xUVLfJzQAKG/8AhuQ2QnmsCO9B3NYmuH0nhPWr9HnW3SENs3ALzy7qltXbJ1bbK05wgA8w9DTHB/Ct+1c0ly5e5hsxllcutLGzy7jLlPVgpg7dTseodbf1CIAXZVBIUFiBLMYAE9STsBWRdWYyWZjqOo3I/GuRseFdQb6XLt7NE1AuqC90kxzvNBMK0XrS4Dyxa98CTXeGb7tdxuIqm5du22UstwPdt8vGQCFAljmJ7eXbcOtorhtT4c18ZDUExZKlUu3QX2Jx8x6kwOYCp3JAECs8I4Lr7bW9Qz3CQrxpmvmAWa6VVyQwcRdtnLIEG0Pa6UHac9MsMly64yMo/DrUlclxfwpdu6h9Ql5UYsChiSn2D2chtOYNwEbxAqr4j4X4gthuXqLrOLF1QvPdmLstzHAwgmXSGYjHGPN5WUPQawzAAkmANyT2rjD4Y1vbUlfahebeblSztAJ3uhg6qS/s4jEVlfDGrVlx1LYhiQGu3TCtbtgyDuxzS4RLADPv7NB1g1torkLlvGQs5CMjsBM9TI299YTXWiuYu2yu3mDAjzRjvMb5LHrkPWuOteEtYGkagKC6M4D3TzIuWmbIHYeW1cXb2uacum8Wm8E6lDYYX1yt20tAhrghF+ikhfcfot0Y7A8we8UHfUVxOk8La1OUTq7jst7Ny918WXyTCKqwSEbyZQC5OREq1hxfhms1B0lxXFkqAbqC4+zFlLL5Ri4gOswP5Eig6O7dVRLMFEgSTAkmAJPckgfxreuCHg3VzbB1OaLctti9280FBpizSSciW09+Fbb7adjIPe0C1rv8R+dFFrv8R+dFAXe3xD51T+LeBXdXyQly2gtFriFlLfbrHKaOyrLmeskRVxd7fEPnTNBxt3wzqyzMb4M3WYjnahQ6tzMZxYYG3zUAVYDcoSR5cEdZ4V18lV1V1jcuXDmbzhbQK3MHwUAyC6eTJlPLX2a9AooODbwfrF8trUqiZ33EPcUnnvcfzDcGBdUbRBtzJyhXLfhjVKxjUnHzYE3LxNrJV8wExcOQbyuYAI94rsKKCo8L8Nu6ewLd269xsiZZ+ZE9gxVTG0wQYk7mreiigKKKKAooooCiiigKKKKAooooCiiigWtd/</a:t>
            </a:r>
            <a:r>
              <a:rPr lang="en-US" sz="1200" kern="1200" dirty="0" err="1">
                <a:solidFill>
                  <a:schemeClr val="tx1"/>
                </a:solidFill>
                <a:effectLst/>
                <a:latin typeface="+mn-lt"/>
                <a:ea typeface="+mn-ea"/>
                <a:cs typeface="+mn-cs"/>
              </a:rPr>
              <a:t>iPzootd</a:t>
            </a:r>
            <a:r>
              <a:rPr lang="en-US" sz="1200" kern="1200" dirty="0">
                <a:solidFill>
                  <a:schemeClr val="tx1"/>
                </a:solidFill>
                <a:effectLst/>
                <a:latin typeface="+mn-lt"/>
                <a:ea typeface="+mn-ea"/>
                <a:cs typeface="+mn-cs"/>
              </a:rPr>
              <a:t>/iPzooC72+IfOkeOrfz0vKuXUVruN3BbbDDBmyJdGx8yKs9PMe8EPXe3xD50jxfTvcu2bed5LZS5k1pih5gNsoCw7Fedsdv4xQc7pvEHEFRC+mdmW1LQjediLDeyEkP9rdWAQJRvTZ3xFxLW27jchXI5JKryi6hwjtLmBO6ooCvMmMDlkFxa4mjMyi8wyYwzWvPKvGzMcVB5e6kAyPIsGdrFzi4ZSUXzMhcHlkIAoDBQGnchid9iUjaRQF/xJrcmKaRyqM4g27gNwBWxj03SZ75AbEidrfiPXZwdF5ZUffBIIsSRKwN9Rc69OQ0941N7jAX2LTMQOyDHa2dhnB3e8I22tjuZMlq/xJbqveX7FbjFltKhLJOoVRBYkiF0jbby59CAC2o8ScRNlmTRQ/KZlBW4SLnLuuoxgdGtIhE7m4N9wKf4/wAU1g5lqxbYE2gUuhGaCR7QBBXY7YGTJBIIBl/V8GPJxW9qiyI4X7VgzsdwWYEEkGI3qsw4kjJbtheUBaBdzzX8zrzSWd5yUG7HURjHSCG/FuJay3dK27bXAHy3RsGtDTOd3VTBN8WxAlt9hBpPUeLtUh82kdU5ebXHS4qocrY3ABmRdbYbjlnqJIkN7jAUnG2TjMBUkN9iYB5kfe1KzBjFTB6NbXkuvZu3VVzdK48q5+jyQwSqMcZJBIJMHy7xQJcP8Qam5bv3G0rLgiG2AGYuW6wI8wiDsZ6gxG6SeJ9cyydEySuxxuMUONliSoWWE37igD9iZ7xccMs6q8l1dSzWxknL5ZCPiAGJLKTBJkEdNjEgzVDf0HEiHxN4EF2Um6AWaDACq5HXECfIe9td5BnVcS4gl20y27j2xp7TOmKjO64vF1PkkGbdkbMAuckGa1u+K9Wio1zS4hsBkVuwDcvrZEgqDli4YIJJO09CdtHw7Vj6S2ouagJDunLuMTOd2BAJP6M2YVYGw2ma34yOJlrBtIpC2w7CVCte5d0MHlhID8gqAImSTsIDW14k17Af9CUYqCQwchCUDbnEZSSwEbjHzQTA113HtcwOFi5bIuKJFtnBQusyCkt5ZnECJMTAJlL8UguUVmUyqDFcwqK2J88ZO2aSdlMHpQ13i4JGFpoZBKhQHXA5EEv5fPEgg+g65AFf9a4gxYrZuIcTihSVy5aMOqBscmcRM9dxECa34h1wZl+iMy4swuMrqCRnsFVJEY29m3IudfLuzq7PEFv6l7RLI36NXKlQEtpiFUsMSXa7JPXESYiMW7vFJBKoBI8pVJKyvUh9mK5TEgGY7UHQ8M1DXLVq46FGZQWUiCpI3BB6H3UzXIam1xNdVce2S1sM3LVynLKN9GAEAg+WNSZInY+u994ffUGwp1QAu75ARt6dCRQMWu/xH50UWu/xH50UBd7fEPnSPHODjUPpWKW25V3J8xMpgwxG2/mNsx08oPYU9d7fEPnVF4w0yEq76lrEWrqriGbd2t+cqp3AClNx/wDNEgncE9NwziBUh9aGZXUOUYADz22fbCVJti5APTmDtETcG0HEA9k3NUl1FaLvmBJ+zRWEKgE80XDudgeg7U44NauHlDiAOeSshBLMWstaIYlp6aW+d/2Z9K31XCVBvk8QZRaQcwKLgW2LguFcYaMWF0TEn7G3uIoLezwjUfSLV7U3kZLd1igLfecMikDEAE5ooTeIME5UrpOB61CeVftqvNl4cu7QSTLFIJ3iCMiD5nYhSIU4LbuMP+tDIciEOfSzqFkZM+2Bi323PT1zwrQlLpvtrC9rTeW65FwE3EDh1xLREOjEw0wI6TQM/wCicRwUfSlLC3bIZ4eL8AOxGABUFAyjb23ECBTfCdJrBeLNqFa2qFTbzFwrckmGblrOzWzMAgCN+pptLwkXbu3EmLFhdUAOhAL2XIAygnFcSOo5+433kucExsppF1yrevXC6uiO2RWyF65kqfKLmRbcjaglXg/FihnVor4wpUyslLgJOSGYZrRHw9+hmHhW66adLjhQjahnKtm4N65mhRmUedRPngEHp1qnu6MLc1gva7lFFuKu7lpdcxcIyhmCq5xXsSYWrVPCTFjOuuMCghcmgCFG0PuspI9MmHcyEtrguvFwP9JXflC4TuxVXvM4BCiNnshfSH9ZK/0PiSI7XtSmwbHlvurMoCiGt/aTcMBSVjaDvFRp4d5hJXiD4qGTHJoDbliDnJnmb7kbJ0Ipm9wJES6h1CTeeyASrMZt3Cyq0PJUhQnaMTv6A4+m1z6VbfN5WoBQPdkENmo5pRYPs5uEB721nbrXWvD/ABCS5v2s7jW3uj2kzU2CSqsnbl3lXpsU6Hprp/CHTma5r36JhmSYFtVRiPP3wYhtyCxkncnOl8L3F5efErjsLiuTOOUgOQPPtNzmsvYLcwggUDXC+C61NRbvPeEQi3lzzzVVvzvy1+/cssOhADCfWu4cuvuuf+rUKt7A+dSXxwZyoCT7KX15ZiMpnygiXgPCltppdSdezorIoa5mguH7SzBV26u1xNiD5kHUmaxovDgurau29YsXFlDbVkFy2UvlZhwzEHVBu3sDYUDP+j8UOE6xfYhsYHmlhIlDsVNo9oZD2YgyJwriIuSNSDb5itDN0UXLpYbJJ+zawAJiVYme54a0RW8b303mqqNZKFSgzTly27b44P2j7QwfXq1YEAggg9COhoOZ4jw/iJuXmtX0CmcFLR1UqvS2cMCZ+9lt0irbgWmvW7ZF+5zLhuXGmZAQuSijYRCYD8Z69asaKBa13+I/Oii13+I/OigLvb4h86rOL621Z1WlZ2xJt3huPKE+zZmLTscktKBvOfT0o3/+oWmMfZ3+oPRex+KkeL+M9HeKFtNefFWAJbArJVxGJ65WkOWxXGRWXRucNTf4bvBzV8J4Yz3bp1cc4XZxuCPtRakrt1XNCPfqG651baTi2ls8qwmpthLSy5JUhgwMDKdjPn27KffXIabjXDA63PouoVlAiLhbzShbYvBP2FnzdWjfvI/FuFeQfRdQQpUqGYwkSJUFyATk0xE5GaaNzhG/w3eF1r+HaG4LoXUXrh+0ZbdnB7ic68XuFBjJm4jbkmMGA2BFdDxLjNvTG2brsFZPKmMtIKgksNhGa7fjXIaTxVw9HS6NPqA6KyJ5pAUknoXjfIk7enXERtf8W6G4F5qau4VdmUkqCMnzx8rCVWFAB7IvWmjc4N/hu8LbU6HR3md01Nx2X/qEt2ijspDW7xKLiSxJt2/KZ9vtkIOCDR6LTtZtahbTY28ufjzExtIi5qI8wRFJB6T2FVPDvFHDbFx7trT31dxDHYz0G8v1hVE+4VBxLxLw+5zG+j6lmZso5jW1yx5RYYv5GKEqSBJBI7mmjc4N/hu8Ol482h1ii2+qQYF1ODITLK1hlMg/rMNu6+4iq7Q2eGpce8uonmqyqM0xYXSG+yA3A+2RR0G6eoJ59OLcPU22FrUMV1HOOUfr3HVVlyFVDfdgANyB0maNfxThzC1y7OpU28AN92W3yyqFszCn6PakwfZ9d6aNzhO/w3eFlpeG8PYI6PqbzNZkIiqSFcYTiihEdeaekde9O67wro7TEP8ASoa2MnG6jFUtHzxs7i2kgdSJpPhvizQWWDpY1CtjiYOQiEWN3gwLSwYnr6mprXjvTNa5V21qHEYknElwOjEgiGMTA6U0bnBv8N3gtqvD+lBNx21JW6vKCIiJeW5GpvOzAKMQEvkhV9NwxNWGj4Tw/bG+Qy3FvbG3keWFQSQCcG5J26nzemyGo8T8OdEtmzqgEYsCrYNJU2z5luA7qzDr0/AUtd49w1n30t/HFtw5EFmkgIHgAz69gI2ENC5wjf4bvDquP6yw6Lzbrcl2tXrVy2sovJYXxLwQ2RtEwB7M9OtUXDtDw/Tcq8G1I+j2blzFlAAXTJbtPkAIzGCNsd8yenRX6xcOi0n0fU8u1bNu2ucjFtmVkzhtgBkZMEj1ma14n4coAFnV7LcTLM5xeKs/n5mWRKL5pkRtFNC5wb/Dd4Xuo4fY4hczIvgNZjKLT22U5gY3IcZjNicDuIBkbVtwDiWhthkS6ZALFrhxyl2JxXYCGy2CjtFVGn8baO2ttLaapVRyxHlOZbInIsxJlnyPvFI3uOcLcFW02pIJLQTO5y6fabRzGj029BTRucG/w3eHpOnvq6q6MGVgCrKZBB3BB7ipK4jTeP8ASW0VFtXwqgBRC7AbfrVJ/wDcbTfs7/8AJfzU0bnBv8N3h1Vrv8R+dFcin/1C0wn7O/1J6L3PxUU0bnBv8N3h5nRRTiMBvDTPfp+P/FdZ4+mMy9uyzdB3C/xaYH8YP8qy+mcTKOI2Ox2MTv8Aw3/CptKbpkojNDq5IBMMMomPWW/l7qdGr1CwvKE7fcadivlPu2UEf7vfVJqnNlpopmM5z8KvkPt5W32Gx3I6geprJ07/AKj9AfZPQ9P4GrC5qNScCbbeUnfFtySV37TLEfjWo45dBmLc7bwdo3kb7TO/amdX2T6Lce8z4JXNK6kgowIAYiDsCJk+nUdaz9DueY4MMRLSCIB2HX8amTiLAuQtvzIE6E4gLh5ZMzB7zW17irsrKQnmy3gyMmzMbx1jrPSmdSMrfMlfo7/qP0n2T0PQ9OnvoOmf9R+/3T269u3erC3xpgN0TYQkSADDLJ339tqjXjN0CPL0jv6gg7HqCBv86Z18J9NrtPgmdO4E4tEZTBiJiZ9JBFbPo7gAYo8EwNj1IBH8wyx6zUia9gmELGOM7z94esTFxh/LvUlnirrEBNhHQ7iEG+/paX+9M6lYi395kqumc9Ec+bHofaiY/GB0rI0twicHjrOJiOvp6b0zZ4q6liAvmMmZ9IjrMdP5VgcVuSD5do7H7uETv/2U/vTOpOVrL3kqLDyBi0kSBBkj1A7itrmlcRKndQ+2/lO8mOgqf/UmkHFNlxjfcAg7mZmQO/asLxJ8maFJZQpkGNhAMAxO1TnUjK3zKA6d/wBR+33T36fzrP0Z/wBRj2EAmTEwI7xvTV3jF1mDeWRl2MS0TsT6gMPfvWU4xcBBhJiPvdNyB7XqSZ61GdfCfTa5nwSSw5ghWMmBAJk9YEd6y+nYKHKkKSQCdpI6xU6cRcIbcJBmTByMgjrP+81jXcQa77QWSciRO5iO5joANqn+rNGVvL3nMpRRRVmIUUVsikmACT6Df30DGk1zWwwUCSQZIkiAy7fiHNbLxK4I3GxBiPQEf+/7KewqJdFdMRbuGRkIU7j1G243G/vFYbS3BE23ExEqd56RtvMH+RquVLLFVyIyjM1/q1ySxxLEMJgA+aflkSB6x6Cq+pxo7m/2dzbr5TtsDvttsQf4ioKmIiPZWuquf1CiiipYxRRRQFFFFAUUUUBTVvRyAcuvupWrTT+yv4Vz/wARv12aImicvq2cNbprmYqL/Qf939v+aPoP+7+3/NOUTXI/McR2+Ibm2tcE/oP+7+3/ADR9B/3f2/5q11ujNvEghkYSjr0Yd/</a:t>
            </a:r>
            <a:r>
              <a:rPr lang="en-US" sz="1200" kern="1200" dirty="0" err="1">
                <a:solidFill>
                  <a:schemeClr val="tx1"/>
                </a:solidFill>
                <a:effectLst/>
                <a:latin typeface="+mn-lt"/>
                <a:ea typeface="+mn-ea"/>
                <a:cs typeface="+mn-cs"/>
              </a:rPr>
              <a:t>wYdCDuKWqZ</a:t>
            </a:r>
            <a:r>
              <a:rPr lang="en-US" sz="1200" kern="1200" dirty="0">
                <a:solidFill>
                  <a:schemeClr val="tx1"/>
                </a:solidFill>
                <a:effectLst/>
                <a:latin typeface="+mn-lt"/>
                <a:ea typeface="+mn-ea"/>
                <a:cs typeface="+mn-cs"/>
              </a:rPr>
              <a:t>/EMTHvV8QmcLbicpgn9B/wB39v8AminKKj8xxHb4hG2tcKeptJqDbYMImCN/9wK/+6ofrPpP2v8Ag/5aPrPpP2v+D/lr0c3bc/eGpGFxETnFFXiXW2+OMEwwtkFAjTO+OMHrsfIOnqfdWf8AXGnLlpOa3Or+2s7xlEHI7VyP1n0n7X/B/wAtH1n0n7X/AAf8tUztcx5ZfRjOtXj/AI7C94guOjW2S2QZ9Z3AHWewUAVT1T/WfSftf8H/AC0fWfSftf8AB/y1amu1T7TCldjFV/qpqn+FxRVP9Z9J+1/wf8tH1n0n7X/B/wAtTq0cwptL/SrxK4oqn+s+k/a/4P8Alo+s+k/a/</a:t>
            </a:r>
            <a:r>
              <a:rPr lang="en-US" sz="1200" kern="1200" dirty="0" err="1">
                <a:solidFill>
                  <a:schemeClr val="tx1"/>
                </a:solidFill>
                <a:effectLst/>
                <a:latin typeface="+mn-lt"/>
                <a:ea typeface="+mn-ea"/>
                <a:cs typeface="+mn-cs"/>
              </a:rPr>
              <a:t>wCD</a:t>
            </a:r>
            <a:r>
              <a:rPr lang="en-US" sz="1200" kern="1200" dirty="0">
                <a:solidFill>
                  <a:schemeClr val="tx1"/>
                </a:solidFill>
                <a:effectLst/>
                <a:latin typeface="+mn-lt"/>
                <a:ea typeface="+mn-ea"/>
                <a:cs typeface="+mn-cs"/>
              </a:rPr>
              <a:t>/lpq0cwbS/0q8SuKKp/rPpP2v+D/AJaPrPpP2v8Ag/5aatHMG0v9KvEriiqf6z6T9r/g/wCWj6z6T9r/</a:t>
            </a:r>
            <a:r>
              <a:rPr lang="en-US" sz="1200" kern="1200" dirty="0" err="1">
                <a:solidFill>
                  <a:schemeClr val="tx1"/>
                </a:solidFill>
                <a:effectLst/>
                <a:latin typeface="+mn-lt"/>
                <a:ea typeface="+mn-ea"/>
                <a:cs typeface="+mn-cs"/>
              </a:rPr>
              <a:t>AIP+WmrRzBtL</a:t>
            </a:r>
            <a:r>
              <a:rPr lang="en-US" sz="1200" kern="1200" dirty="0">
                <a:solidFill>
                  <a:schemeClr val="tx1"/>
                </a:solidFill>
                <a:effectLst/>
                <a:latin typeface="+mn-lt"/>
                <a:ea typeface="+mn-ea"/>
                <a:cs typeface="+mn-cs"/>
              </a:rPr>
              <a:t>/SrxK4q00/sr+Fcn9Z9J+1/wf8tWFnxhogoBv9v1Ln5a5v4nMV0UxT9fq2sLhr1NU50T4dBTWj4hdtTy2xnrsp6fiDXL/XHQ/t/8Ln5aPrjof2/+Fz8tcWLdyPaJb8WrsfWIl2vGOLm4i2QxZFMlyoUu3rAAxUdAOvrVRVD9cdD+3/</a:t>
            </a:r>
            <a:r>
              <a:rPr lang="en-US" sz="1200" kern="1200" dirty="0" err="1">
                <a:solidFill>
                  <a:schemeClr val="tx1"/>
                </a:solidFill>
                <a:effectLst/>
                <a:latin typeface="+mn-lt"/>
                <a:ea typeface="+mn-ea"/>
                <a:cs typeface="+mn-cs"/>
              </a:rPr>
              <a:t>wuflo+uOh</a:t>
            </a:r>
            <a:r>
              <a:rPr lang="en-US" sz="1200" kern="1200" dirty="0">
                <a:solidFill>
                  <a:schemeClr val="tx1"/>
                </a:solidFill>
                <a:effectLst/>
                <a:latin typeface="+mn-lt"/>
                <a:ea typeface="+mn-ea"/>
                <a:cs typeface="+mn-cs"/>
              </a:rPr>
              <a:t>/b/4XPy1NVFyqc5iU1W7tU5zTPhfUVQ/XHQ/t/wDC5+Ws1XSr4lXRudZ8PJKKKK6zuim+GWbbvF18FjY+p7KWg4A/rQY9KUooLLj1hbd0KihRghxDZgEqCfNJnc9RtVbRRQFFFFAUUUUF99BtcnLFceVlzczlzv1MZjr5YiY80xVDRRQFFFFAUUUUD/BLCvcxZQ3kcqpOIZgpKiZHeO9bca06obcIqEpLorZBWyYdST1UKYnvVdRQFFFFAUUUUH//2Q==</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https://encrypted-tbn0.gstatic.com/</a:t>
            </a:r>
            <a:r>
              <a:rPr lang="en-US" sz="1200" kern="1200" dirty="0" err="1">
                <a:solidFill>
                  <a:schemeClr val="tx1"/>
                </a:solidFill>
                <a:effectLst/>
                <a:latin typeface="+mn-lt"/>
                <a:ea typeface="+mn-ea"/>
                <a:cs typeface="+mn-cs"/>
              </a:rPr>
              <a:t>images?q</a:t>
            </a:r>
            <a:r>
              <a:rPr lang="en-US" sz="1200" kern="1200" dirty="0">
                <a:solidFill>
                  <a:schemeClr val="tx1"/>
                </a:solidFill>
                <a:effectLst/>
                <a:latin typeface="+mn-lt"/>
                <a:ea typeface="+mn-ea"/>
                <a:cs typeface="+mn-cs"/>
              </a:rPr>
              <a:t>=tbn:ANd9GcQ6nlSUD_n0mfmryvQZCg7qd1WGAkuU2wEbHF5oQbHxr1aG--p9</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Images:</a:t>
            </a:r>
          </a:p>
          <a:p>
            <a:endParaRPr lang="en-US" sz="1200" kern="1200" dirty="0">
              <a:solidFill>
                <a:schemeClr val="tx1"/>
              </a:solidFill>
              <a:effectLst/>
              <a:latin typeface="+mn-lt"/>
              <a:ea typeface="+mn-ea"/>
              <a:cs typeface="+mn-cs"/>
            </a:endParaRPr>
          </a:p>
          <a:p>
            <a:r>
              <a:rPr lang="en-US" dirty="0"/>
              <a:t>https://media-private.canva.com/MADUH6u9ziE/1/thumbnail.jpg?response-expires=Mon%2C%2018%20Mar%202019%2017%3A40%3A58%20GMT&amp;X-Amz-Algorithm=AWS4-HMAC-SHA256&amp;X-Amz-Date=20190318T153640Z&amp;X-Amz-SignedHeaders=host&amp;X-Amz-Expires=7457&amp;X-Amz-Credential=AKIAJWF6QO3UH4PAAJ6Q%2F20190318%2Fus-east-1%2Fs3%2Faws4_request&amp;X-Amz-Signature=e37267810de460b5ea86ee26cbbae248f7a30cf1aee71597af835cbf136f7e5c</a:t>
            </a:r>
          </a:p>
          <a:p>
            <a:endParaRPr lang="en-US" dirty="0"/>
          </a:p>
          <a:p>
            <a:r>
              <a:rPr lang="en-US" dirty="0"/>
              <a:t>https://media-private.canva.com/MADUH9_0DGI/1/thumbnail.jpg?response-expires=Mon%2C%2018%20Mar%202019%2018%3A30%3A15%20GMT&amp;X-Amz-Algorithm=AWS4-HMAC-SHA256&amp;X-Amz-Date=20190318T153640Z&amp;X-Amz-SignedHeaders=host&amp;X-Amz-Expires=10414&amp;X-Amz-Credential=AKIAJWF6QO3UH4PAAJ6Q%2F20190318%2Fus-east-1%2Fs3%2Faws4_request&amp;X-Amz-Signature=d52e251de8714f5e861a54e817812e52ff0e7767d2a3a85f4897f441003a7774</a:t>
            </a:r>
          </a:p>
          <a:p>
            <a:endParaRPr lang="en-US" dirty="0"/>
          </a:p>
          <a:p>
            <a:r>
              <a:rPr lang="en-US" dirty="0"/>
              <a:t>https://encrypted-tbn0.gstatic.com/images?q=tbn:ANd9GcSmPvqQYe9i4zjNAPBCFN9Xo5tBoyGRHaiompzw9pxNJ0r26xL2</a:t>
            </a:r>
          </a:p>
          <a:p>
            <a:endParaRPr lang="en-US" dirty="0"/>
          </a:p>
          <a:p>
            <a:endParaRPr lang="en-US" dirty="0"/>
          </a:p>
        </p:txBody>
      </p:sp>
      <p:sp>
        <p:nvSpPr>
          <p:cNvPr id="4" name="Slide Number Placeholder 3"/>
          <p:cNvSpPr>
            <a:spLocks noGrp="1"/>
          </p:cNvSpPr>
          <p:nvPr>
            <p:ph type="sldNum" sz="quarter" idx="5"/>
          </p:nvPr>
        </p:nvSpPr>
        <p:spPr/>
        <p:txBody>
          <a:bodyPr/>
          <a:lstStyle/>
          <a:p>
            <a:fld id="{1E618316-C6A7-254D-94C5-7C2575850A03}" type="slidenum">
              <a:rPr lang="en-US" smtClean="0"/>
              <a:t>9</a:t>
            </a:fld>
            <a:endParaRPr lang="en-US" dirty="0"/>
          </a:p>
        </p:txBody>
      </p:sp>
    </p:spTree>
    <p:extLst>
      <p:ext uri="{BB962C8B-B14F-4D97-AF65-F5344CB8AC3E}">
        <p14:creationId xmlns:p14="http://schemas.microsoft.com/office/powerpoint/2010/main" val="2369916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780F-C610-7044-98DB-4CDD96CCAA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4A3981-198C-CE4A-B594-2AE624689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A21792-52E0-F646-B6AB-121943EDD240}"/>
              </a:ext>
            </a:extLst>
          </p:cNvPr>
          <p:cNvSpPr>
            <a:spLocks noGrp="1"/>
          </p:cNvSpPr>
          <p:nvPr>
            <p:ph type="dt" sz="half" idx="10"/>
          </p:nvPr>
        </p:nvSpPr>
        <p:spPr/>
        <p:txBody>
          <a:bodyPr/>
          <a:lstStyle/>
          <a:p>
            <a:fld id="{6E6D1FC8-BF97-6243-A010-D686B487711C}" type="datetimeFigureOut">
              <a:rPr lang="en-US" smtClean="0"/>
              <a:t>4/20/2022</a:t>
            </a:fld>
            <a:endParaRPr lang="en-US"/>
          </a:p>
        </p:txBody>
      </p:sp>
      <p:sp>
        <p:nvSpPr>
          <p:cNvPr id="5" name="Footer Placeholder 4">
            <a:extLst>
              <a:ext uri="{FF2B5EF4-FFF2-40B4-BE49-F238E27FC236}">
                <a16:creationId xmlns:a16="http://schemas.microsoft.com/office/drawing/2014/main" id="{160036D8-7706-5646-9B33-4D5646C92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DF68D9-0BBD-C44E-BB5B-2355B18212DD}"/>
              </a:ext>
            </a:extLst>
          </p:cNvPr>
          <p:cNvSpPr>
            <a:spLocks noGrp="1"/>
          </p:cNvSpPr>
          <p:nvPr>
            <p:ph type="sldNum" sz="quarter" idx="12"/>
          </p:nvPr>
        </p:nvSpPr>
        <p:spPr/>
        <p:txBody>
          <a:bodyPr/>
          <a:lstStyle/>
          <a:p>
            <a:fld id="{44226BD4-E650-BD42-8EC6-D32B4ACEE94C}" type="slidenum">
              <a:rPr lang="en-US" smtClean="0"/>
              <a:t>‹#›</a:t>
            </a:fld>
            <a:endParaRPr lang="en-US"/>
          </a:p>
        </p:txBody>
      </p:sp>
    </p:spTree>
    <p:extLst>
      <p:ext uri="{BB962C8B-B14F-4D97-AF65-F5344CB8AC3E}">
        <p14:creationId xmlns:p14="http://schemas.microsoft.com/office/powerpoint/2010/main" val="2230184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449BE-3BB0-CD48-8865-25948091D1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67B45-A255-264E-B70E-1ED312DFEB6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A61E8A-D656-5B45-82F8-8728A34CD227}"/>
              </a:ext>
            </a:extLst>
          </p:cNvPr>
          <p:cNvSpPr>
            <a:spLocks noGrp="1"/>
          </p:cNvSpPr>
          <p:nvPr>
            <p:ph type="dt" sz="half" idx="10"/>
          </p:nvPr>
        </p:nvSpPr>
        <p:spPr/>
        <p:txBody>
          <a:bodyPr/>
          <a:lstStyle/>
          <a:p>
            <a:fld id="{6E6D1FC8-BF97-6243-A010-D686B487711C}" type="datetimeFigureOut">
              <a:rPr lang="en-US" smtClean="0"/>
              <a:t>4/20/2022</a:t>
            </a:fld>
            <a:endParaRPr lang="en-US"/>
          </a:p>
        </p:txBody>
      </p:sp>
      <p:sp>
        <p:nvSpPr>
          <p:cNvPr id="5" name="Footer Placeholder 4">
            <a:extLst>
              <a:ext uri="{FF2B5EF4-FFF2-40B4-BE49-F238E27FC236}">
                <a16:creationId xmlns:a16="http://schemas.microsoft.com/office/drawing/2014/main" id="{CE5E0975-5F19-1643-A50D-EB515839E3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3818F6-B3FB-AF4A-9449-7DD31D297887}"/>
              </a:ext>
            </a:extLst>
          </p:cNvPr>
          <p:cNvSpPr>
            <a:spLocks noGrp="1"/>
          </p:cNvSpPr>
          <p:nvPr>
            <p:ph type="sldNum" sz="quarter" idx="12"/>
          </p:nvPr>
        </p:nvSpPr>
        <p:spPr/>
        <p:txBody>
          <a:bodyPr/>
          <a:lstStyle/>
          <a:p>
            <a:fld id="{44226BD4-E650-BD42-8EC6-D32B4ACEE94C}" type="slidenum">
              <a:rPr lang="en-US" smtClean="0"/>
              <a:t>‹#›</a:t>
            </a:fld>
            <a:endParaRPr lang="en-US"/>
          </a:p>
        </p:txBody>
      </p:sp>
    </p:spTree>
    <p:extLst>
      <p:ext uri="{BB962C8B-B14F-4D97-AF65-F5344CB8AC3E}">
        <p14:creationId xmlns:p14="http://schemas.microsoft.com/office/powerpoint/2010/main" val="3881173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47B031-65AF-8F44-9226-437FB76C61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DEE540-FF5E-974C-8973-36E523C3DA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D5DA0-8D15-2D43-A4C7-11D91E1202B5}"/>
              </a:ext>
            </a:extLst>
          </p:cNvPr>
          <p:cNvSpPr>
            <a:spLocks noGrp="1"/>
          </p:cNvSpPr>
          <p:nvPr>
            <p:ph type="dt" sz="half" idx="10"/>
          </p:nvPr>
        </p:nvSpPr>
        <p:spPr/>
        <p:txBody>
          <a:bodyPr/>
          <a:lstStyle/>
          <a:p>
            <a:fld id="{6E6D1FC8-BF97-6243-A010-D686B487711C}" type="datetimeFigureOut">
              <a:rPr lang="en-US" smtClean="0"/>
              <a:t>4/20/2022</a:t>
            </a:fld>
            <a:endParaRPr lang="en-US"/>
          </a:p>
        </p:txBody>
      </p:sp>
      <p:sp>
        <p:nvSpPr>
          <p:cNvPr id="5" name="Footer Placeholder 4">
            <a:extLst>
              <a:ext uri="{FF2B5EF4-FFF2-40B4-BE49-F238E27FC236}">
                <a16:creationId xmlns:a16="http://schemas.microsoft.com/office/drawing/2014/main" id="{D744A4E6-C57D-AF4F-8F36-5154D86F5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56BEBE-FDB9-EE48-A0AF-66B0415CFA35}"/>
              </a:ext>
            </a:extLst>
          </p:cNvPr>
          <p:cNvSpPr>
            <a:spLocks noGrp="1"/>
          </p:cNvSpPr>
          <p:nvPr>
            <p:ph type="sldNum" sz="quarter" idx="12"/>
          </p:nvPr>
        </p:nvSpPr>
        <p:spPr/>
        <p:txBody>
          <a:bodyPr/>
          <a:lstStyle/>
          <a:p>
            <a:fld id="{44226BD4-E650-BD42-8EC6-D32B4ACEE94C}" type="slidenum">
              <a:rPr lang="en-US" smtClean="0"/>
              <a:t>‹#›</a:t>
            </a:fld>
            <a:endParaRPr lang="en-US"/>
          </a:p>
        </p:txBody>
      </p:sp>
    </p:spTree>
    <p:extLst>
      <p:ext uri="{BB962C8B-B14F-4D97-AF65-F5344CB8AC3E}">
        <p14:creationId xmlns:p14="http://schemas.microsoft.com/office/powerpoint/2010/main" val="198140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7CC0-F837-1141-989F-E53825077B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685A4-89A4-5C40-8157-41894C047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2522E1-7EE2-9641-B65C-4925F7AA49BB}"/>
              </a:ext>
            </a:extLst>
          </p:cNvPr>
          <p:cNvSpPr>
            <a:spLocks noGrp="1"/>
          </p:cNvSpPr>
          <p:nvPr>
            <p:ph type="dt" sz="half" idx="10"/>
          </p:nvPr>
        </p:nvSpPr>
        <p:spPr/>
        <p:txBody>
          <a:bodyPr/>
          <a:lstStyle/>
          <a:p>
            <a:fld id="{6E6D1FC8-BF97-6243-A010-D686B487711C}" type="datetimeFigureOut">
              <a:rPr lang="en-US" smtClean="0"/>
              <a:t>4/20/2022</a:t>
            </a:fld>
            <a:endParaRPr lang="en-US"/>
          </a:p>
        </p:txBody>
      </p:sp>
      <p:sp>
        <p:nvSpPr>
          <p:cNvPr id="5" name="Footer Placeholder 4">
            <a:extLst>
              <a:ext uri="{FF2B5EF4-FFF2-40B4-BE49-F238E27FC236}">
                <a16:creationId xmlns:a16="http://schemas.microsoft.com/office/drawing/2014/main" id="{6FAAF1D5-3776-C846-A2CC-836F3C69F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9E5CA6-D750-854E-9B64-5477A4CEA4A8}"/>
              </a:ext>
            </a:extLst>
          </p:cNvPr>
          <p:cNvSpPr>
            <a:spLocks noGrp="1"/>
          </p:cNvSpPr>
          <p:nvPr>
            <p:ph type="sldNum" sz="quarter" idx="12"/>
          </p:nvPr>
        </p:nvSpPr>
        <p:spPr/>
        <p:txBody>
          <a:bodyPr/>
          <a:lstStyle/>
          <a:p>
            <a:fld id="{44226BD4-E650-BD42-8EC6-D32B4ACEE94C}" type="slidenum">
              <a:rPr lang="en-US" smtClean="0"/>
              <a:t>‹#›</a:t>
            </a:fld>
            <a:endParaRPr lang="en-US"/>
          </a:p>
        </p:txBody>
      </p:sp>
    </p:spTree>
    <p:extLst>
      <p:ext uri="{BB962C8B-B14F-4D97-AF65-F5344CB8AC3E}">
        <p14:creationId xmlns:p14="http://schemas.microsoft.com/office/powerpoint/2010/main" val="233978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4988-3975-FB47-9908-D03F56926B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FC8157-FC2B-7042-AA29-3E87F92EE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485A3F-0866-C040-B432-855FE236FC0A}"/>
              </a:ext>
            </a:extLst>
          </p:cNvPr>
          <p:cNvSpPr>
            <a:spLocks noGrp="1"/>
          </p:cNvSpPr>
          <p:nvPr>
            <p:ph type="dt" sz="half" idx="10"/>
          </p:nvPr>
        </p:nvSpPr>
        <p:spPr/>
        <p:txBody>
          <a:bodyPr/>
          <a:lstStyle/>
          <a:p>
            <a:fld id="{6E6D1FC8-BF97-6243-A010-D686B487711C}" type="datetimeFigureOut">
              <a:rPr lang="en-US" smtClean="0"/>
              <a:t>4/20/2022</a:t>
            </a:fld>
            <a:endParaRPr lang="en-US"/>
          </a:p>
        </p:txBody>
      </p:sp>
      <p:sp>
        <p:nvSpPr>
          <p:cNvPr id="5" name="Footer Placeholder 4">
            <a:extLst>
              <a:ext uri="{FF2B5EF4-FFF2-40B4-BE49-F238E27FC236}">
                <a16:creationId xmlns:a16="http://schemas.microsoft.com/office/drawing/2014/main" id="{9422A77F-911B-AE4D-A4AD-F936196B0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1B717-2703-5446-987F-818B7D522767}"/>
              </a:ext>
            </a:extLst>
          </p:cNvPr>
          <p:cNvSpPr>
            <a:spLocks noGrp="1"/>
          </p:cNvSpPr>
          <p:nvPr>
            <p:ph type="sldNum" sz="quarter" idx="12"/>
          </p:nvPr>
        </p:nvSpPr>
        <p:spPr/>
        <p:txBody>
          <a:bodyPr/>
          <a:lstStyle/>
          <a:p>
            <a:fld id="{44226BD4-E650-BD42-8EC6-D32B4ACEE94C}" type="slidenum">
              <a:rPr lang="en-US" smtClean="0"/>
              <a:t>‹#›</a:t>
            </a:fld>
            <a:endParaRPr lang="en-US"/>
          </a:p>
        </p:txBody>
      </p:sp>
    </p:spTree>
    <p:extLst>
      <p:ext uri="{BB962C8B-B14F-4D97-AF65-F5344CB8AC3E}">
        <p14:creationId xmlns:p14="http://schemas.microsoft.com/office/powerpoint/2010/main" val="2515943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F062-E51F-FD4E-8681-E165580C3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F557D6-DD0A-9C4B-8CBB-4622D582E5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3ADD16-5D2C-7C4C-BF5A-FA877BB648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0596FA-0500-9F4D-B16E-F63DCAF566FD}"/>
              </a:ext>
            </a:extLst>
          </p:cNvPr>
          <p:cNvSpPr>
            <a:spLocks noGrp="1"/>
          </p:cNvSpPr>
          <p:nvPr>
            <p:ph type="dt" sz="half" idx="10"/>
          </p:nvPr>
        </p:nvSpPr>
        <p:spPr/>
        <p:txBody>
          <a:bodyPr/>
          <a:lstStyle/>
          <a:p>
            <a:fld id="{6E6D1FC8-BF97-6243-A010-D686B487711C}" type="datetimeFigureOut">
              <a:rPr lang="en-US" smtClean="0"/>
              <a:t>4/20/2022</a:t>
            </a:fld>
            <a:endParaRPr lang="en-US"/>
          </a:p>
        </p:txBody>
      </p:sp>
      <p:sp>
        <p:nvSpPr>
          <p:cNvPr id="6" name="Footer Placeholder 5">
            <a:extLst>
              <a:ext uri="{FF2B5EF4-FFF2-40B4-BE49-F238E27FC236}">
                <a16:creationId xmlns:a16="http://schemas.microsoft.com/office/drawing/2014/main" id="{EE5FF154-DF30-5B47-8FFE-AA6E4B31F2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A90E20-B637-054F-B57B-8FF731DB0329}"/>
              </a:ext>
            </a:extLst>
          </p:cNvPr>
          <p:cNvSpPr>
            <a:spLocks noGrp="1"/>
          </p:cNvSpPr>
          <p:nvPr>
            <p:ph type="sldNum" sz="quarter" idx="12"/>
          </p:nvPr>
        </p:nvSpPr>
        <p:spPr/>
        <p:txBody>
          <a:bodyPr/>
          <a:lstStyle/>
          <a:p>
            <a:fld id="{44226BD4-E650-BD42-8EC6-D32B4ACEE94C}" type="slidenum">
              <a:rPr lang="en-US" smtClean="0"/>
              <a:t>‹#›</a:t>
            </a:fld>
            <a:endParaRPr lang="en-US"/>
          </a:p>
        </p:txBody>
      </p:sp>
    </p:spTree>
    <p:extLst>
      <p:ext uri="{BB962C8B-B14F-4D97-AF65-F5344CB8AC3E}">
        <p14:creationId xmlns:p14="http://schemas.microsoft.com/office/powerpoint/2010/main" val="1870908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5685B-DFB2-7244-8D37-4BBD9C8744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508931-F023-9B4A-B943-E49A836B41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8C19D0-E78E-2F4E-B909-4364B8318C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BAE41F-547C-5046-B948-2087E5265D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ADE56E-9B42-EA44-96C3-D82589A3B2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07575-126E-A04E-9F23-E91027A6D385}"/>
              </a:ext>
            </a:extLst>
          </p:cNvPr>
          <p:cNvSpPr>
            <a:spLocks noGrp="1"/>
          </p:cNvSpPr>
          <p:nvPr>
            <p:ph type="dt" sz="half" idx="10"/>
          </p:nvPr>
        </p:nvSpPr>
        <p:spPr/>
        <p:txBody>
          <a:bodyPr/>
          <a:lstStyle/>
          <a:p>
            <a:fld id="{6E6D1FC8-BF97-6243-A010-D686B487711C}" type="datetimeFigureOut">
              <a:rPr lang="en-US" smtClean="0"/>
              <a:t>4/20/2022</a:t>
            </a:fld>
            <a:endParaRPr lang="en-US"/>
          </a:p>
        </p:txBody>
      </p:sp>
      <p:sp>
        <p:nvSpPr>
          <p:cNvPr id="8" name="Footer Placeholder 7">
            <a:extLst>
              <a:ext uri="{FF2B5EF4-FFF2-40B4-BE49-F238E27FC236}">
                <a16:creationId xmlns:a16="http://schemas.microsoft.com/office/drawing/2014/main" id="{71C06794-D7F2-844B-B91B-BBE93180AC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6F626F-1213-934E-B805-A382D4F98FC5}"/>
              </a:ext>
            </a:extLst>
          </p:cNvPr>
          <p:cNvSpPr>
            <a:spLocks noGrp="1"/>
          </p:cNvSpPr>
          <p:nvPr>
            <p:ph type="sldNum" sz="quarter" idx="12"/>
          </p:nvPr>
        </p:nvSpPr>
        <p:spPr/>
        <p:txBody>
          <a:bodyPr/>
          <a:lstStyle/>
          <a:p>
            <a:fld id="{44226BD4-E650-BD42-8EC6-D32B4ACEE94C}" type="slidenum">
              <a:rPr lang="en-US" smtClean="0"/>
              <a:t>‹#›</a:t>
            </a:fld>
            <a:endParaRPr lang="en-US"/>
          </a:p>
        </p:txBody>
      </p:sp>
    </p:spTree>
    <p:extLst>
      <p:ext uri="{BB962C8B-B14F-4D97-AF65-F5344CB8AC3E}">
        <p14:creationId xmlns:p14="http://schemas.microsoft.com/office/powerpoint/2010/main" val="358343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262C-DF61-F641-8C66-A6ACC5C6C6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062ABA-CADC-5540-8353-CA260BC0D642}"/>
              </a:ext>
            </a:extLst>
          </p:cNvPr>
          <p:cNvSpPr>
            <a:spLocks noGrp="1"/>
          </p:cNvSpPr>
          <p:nvPr>
            <p:ph type="dt" sz="half" idx="10"/>
          </p:nvPr>
        </p:nvSpPr>
        <p:spPr/>
        <p:txBody>
          <a:bodyPr/>
          <a:lstStyle/>
          <a:p>
            <a:fld id="{6E6D1FC8-BF97-6243-A010-D686B487711C}" type="datetimeFigureOut">
              <a:rPr lang="en-US" smtClean="0"/>
              <a:t>4/20/2022</a:t>
            </a:fld>
            <a:endParaRPr lang="en-US"/>
          </a:p>
        </p:txBody>
      </p:sp>
      <p:sp>
        <p:nvSpPr>
          <p:cNvPr id="4" name="Footer Placeholder 3">
            <a:extLst>
              <a:ext uri="{FF2B5EF4-FFF2-40B4-BE49-F238E27FC236}">
                <a16:creationId xmlns:a16="http://schemas.microsoft.com/office/drawing/2014/main" id="{3CD078C2-83AD-444C-AF92-D4F8D5A374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BD8157-8B99-3348-A44D-15815EBD730A}"/>
              </a:ext>
            </a:extLst>
          </p:cNvPr>
          <p:cNvSpPr>
            <a:spLocks noGrp="1"/>
          </p:cNvSpPr>
          <p:nvPr>
            <p:ph type="sldNum" sz="quarter" idx="12"/>
          </p:nvPr>
        </p:nvSpPr>
        <p:spPr/>
        <p:txBody>
          <a:bodyPr/>
          <a:lstStyle/>
          <a:p>
            <a:fld id="{44226BD4-E650-BD42-8EC6-D32B4ACEE94C}" type="slidenum">
              <a:rPr lang="en-US" smtClean="0"/>
              <a:t>‹#›</a:t>
            </a:fld>
            <a:endParaRPr lang="en-US"/>
          </a:p>
        </p:txBody>
      </p:sp>
    </p:spTree>
    <p:extLst>
      <p:ext uri="{BB962C8B-B14F-4D97-AF65-F5344CB8AC3E}">
        <p14:creationId xmlns:p14="http://schemas.microsoft.com/office/powerpoint/2010/main" val="1307117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8D72E9-DEA2-3541-A73F-15E85AA976F7}"/>
              </a:ext>
            </a:extLst>
          </p:cNvPr>
          <p:cNvSpPr>
            <a:spLocks noGrp="1"/>
          </p:cNvSpPr>
          <p:nvPr>
            <p:ph type="dt" sz="half" idx="10"/>
          </p:nvPr>
        </p:nvSpPr>
        <p:spPr/>
        <p:txBody>
          <a:bodyPr/>
          <a:lstStyle/>
          <a:p>
            <a:fld id="{6E6D1FC8-BF97-6243-A010-D686B487711C}" type="datetimeFigureOut">
              <a:rPr lang="en-US" smtClean="0"/>
              <a:t>4/20/2022</a:t>
            </a:fld>
            <a:endParaRPr lang="en-US"/>
          </a:p>
        </p:txBody>
      </p:sp>
      <p:sp>
        <p:nvSpPr>
          <p:cNvPr id="3" name="Footer Placeholder 2">
            <a:extLst>
              <a:ext uri="{FF2B5EF4-FFF2-40B4-BE49-F238E27FC236}">
                <a16:creationId xmlns:a16="http://schemas.microsoft.com/office/drawing/2014/main" id="{51C1F451-9102-A041-86C7-F3B61AE15D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9A7A99-F937-144B-93CF-6C4D793BBAF7}"/>
              </a:ext>
            </a:extLst>
          </p:cNvPr>
          <p:cNvSpPr>
            <a:spLocks noGrp="1"/>
          </p:cNvSpPr>
          <p:nvPr>
            <p:ph type="sldNum" sz="quarter" idx="12"/>
          </p:nvPr>
        </p:nvSpPr>
        <p:spPr/>
        <p:txBody>
          <a:bodyPr/>
          <a:lstStyle/>
          <a:p>
            <a:fld id="{44226BD4-E650-BD42-8EC6-D32B4ACEE94C}" type="slidenum">
              <a:rPr lang="en-US" smtClean="0"/>
              <a:t>‹#›</a:t>
            </a:fld>
            <a:endParaRPr lang="en-US"/>
          </a:p>
        </p:txBody>
      </p:sp>
    </p:spTree>
    <p:extLst>
      <p:ext uri="{BB962C8B-B14F-4D97-AF65-F5344CB8AC3E}">
        <p14:creationId xmlns:p14="http://schemas.microsoft.com/office/powerpoint/2010/main" val="1729900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DB7A-F94C-284B-946C-95B030944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9AB539-1335-6A45-B475-2595148163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9A15C7-F842-0546-B24E-12A58C8514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3F6BEB-70AB-C34B-B955-5401EE9120E0}"/>
              </a:ext>
            </a:extLst>
          </p:cNvPr>
          <p:cNvSpPr>
            <a:spLocks noGrp="1"/>
          </p:cNvSpPr>
          <p:nvPr>
            <p:ph type="dt" sz="half" idx="10"/>
          </p:nvPr>
        </p:nvSpPr>
        <p:spPr/>
        <p:txBody>
          <a:bodyPr/>
          <a:lstStyle/>
          <a:p>
            <a:fld id="{6E6D1FC8-BF97-6243-A010-D686B487711C}" type="datetimeFigureOut">
              <a:rPr lang="en-US" smtClean="0"/>
              <a:t>4/20/2022</a:t>
            </a:fld>
            <a:endParaRPr lang="en-US"/>
          </a:p>
        </p:txBody>
      </p:sp>
      <p:sp>
        <p:nvSpPr>
          <p:cNvPr id="6" name="Footer Placeholder 5">
            <a:extLst>
              <a:ext uri="{FF2B5EF4-FFF2-40B4-BE49-F238E27FC236}">
                <a16:creationId xmlns:a16="http://schemas.microsoft.com/office/drawing/2014/main" id="{11D593C8-4A64-724B-AEDE-FE7187A42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1F7F-27F8-FD42-97D2-33D9EB884BCB}"/>
              </a:ext>
            </a:extLst>
          </p:cNvPr>
          <p:cNvSpPr>
            <a:spLocks noGrp="1"/>
          </p:cNvSpPr>
          <p:nvPr>
            <p:ph type="sldNum" sz="quarter" idx="12"/>
          </p:nvPr>
        </p:nvSpPr>
        <p:spPr/>
        <p:txBody>
          <a:bodyPr/>
          <a:lstStyle/>
          <a:p>
            <a:fld id="{44226BD4-E650-BD42-8EC6-D32B4ACEE94C}" type="slidenum">
              <a:rPr lang="en-US" smtClean="0"/>
              <a:t>‹#›</a:t>
            </a:fld>
            <a:endParaRPr lang="en-US"/>
          </a:p>
        </p:txBody>
      </p:sp>
    </p:spTree>
    <p:extLst>
      <p:ext uri="{BB962C8B-B14F-4D97-AF65-F5344CB8AC3E}">
        <p14:creationId xmlns:p14="http://schemas.microsoft.com/office/powerpoint/2010/main" val="184255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FD395-9E3A-BD42-8070-3CDD0571E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846B3E-ED76-F44A-B24B-4B20DD3CF3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C95261-FB91-2D4B-85F2-254DE0445A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D2FA1D-8661-DD40-A1CC-AE5E1C8F7095}"/>
              </a:ext>
            </a:extLst>
          </p:cNvPr>
          <p:cNvSpPr>
            <a:spLocks noGrp="1"/>
          </p:cNvSpPr>
          <p:nvPr>
            <p:ph type="dt" sz="half" idx="10"/>
          </p:nvPr>
        </p:nvSpPr>
        <p:spPr/>
        <p:txBody>
          <a:bodyPr/>
          <a:lstStyle/>
          <a:p>
            <a:fld id="{6E6D1FC8-BF97-6243-A010-D686B487711C}" type="datetimeFigureOut">
              <a:rPr lang="en-US" smtClean="0"/>
              <a:t>4/20/2022</a:t>
            </a:fld>
            <a:endParaRPr lang="en-US"/>
          </a:p>
        </p:txBody>
      </p:sp>
      <p:sp>
        <p:nvSpPr>
          <p:cNvPr id="6" name="Footer Placeholder 5">
            <a:extLst>
              <a:ext uri="{FF2B5EF4-FFF2-40B4-BE49-F238E27FC236}">
                <a16:creationId xmlns:a16="http://schemas.microsoft.com/office/drawing/2014/main" id="{0D45AC1F-1E9D-2E49-A0E1-74B32F5EE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A189B-37CC-5E4D-A9EE-C58C93BC50A5}"/>
              </a:ext>
            </a:extLst>
          </p:cNvPr>
          <p:cNvSpPr>
            <a:spLocks noGrp="1"/>
          </p:cNvSpPr>
          <p:nvPr>
            <p:ph type="sldNum" sz="quarter" idx="12"/>
          </p:nvPr>
        </p:nvSpPr>
        <p:spPr/>
        <p:txBody>
          <a:bodyPr/>
          <a:lstStyle/>
          <a:p>
            <a:fld id="{44226BD4-E650-BD42-8EC6-D32B4ACEE94C}" type="slidenum">
              <a:rPr lang="en-US" smtClean="0"/>
              <a:t>‹#›</a:t>
            </a:fld>
            <a:endParaRPr lang="en-US"/>
          </a:p>
        </p:txBody>
      </p:sp>
    </p:spTree>
    <p:extLst>
      <p:ext uri="{BB962C8B-B14F-4D97-AF65-F5344CB8AC3E}">
        <p14:creationId xmlns:p14="http://schemas.microsoft.com/office/powerpoint/2010/main" val="3336990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BCB316-01D9-E849-8218-FB24D43B2B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EACE8C-0045-7C4D-96E6-3ACBC9E8DB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E81C04-4B4F-8143-BB04-BA58AFBE11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6D1FC8-BF97-6243-A010-D686B487711C}" type="datetimeFigureOut">
              <a:rPr lang="en-US" smtClean="0"/>
              <a:t>4/20/2022</a:t>
            </a:fld>
            <a:endParaRPr lang="en-US"/>
          </a:p>
        </p:txBody>
      </p:sp>
      <p:sp>
        <p:nvSpPr>
          <p:cNvPr id="5" name="Footer Placeholder 4">
            <a:extLst>
              <a:ext uri="{FF2B5EF4-FFF2-40B4-BE49-F238E27FC236}">
                <a16:creationId xmlns:a16="http://schemas.microsoft.com/office/drawing/2014/main" id="{95DB7BA0-D78E-6E43-AFBE-FB8406BD38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9944B1-CDC3-CE46-83D6-DDBE9D6DB2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226BD4-E650-BD42-8EC6-D32B4ACEE94C}" type="slidenum">
              <a:rPr lang="en-US" smtClean="0"/>
              <a:t>‹#›</a:t>
            </a:fld>
            <a:endParaRPr lang="en-US"/>
          </a:p>
        </p:txBody>
      </p:sp>
    </p:spTree>
    <p:extLst>
      <p:ext uri="{BB962C8B-B14F-4D97-AF65-F5344CB8AC3E}">
        <p14:creationId xmlns:p14="http://schemas.microsoft.com/office/powerpoint/2010/main" val="395758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6.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6.jpe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hyperlink" Target="https://www.verizonwireless.com/support/account-pin-faqs/" TargetMode="External"/><Relationship Id="rId3" Type="http://schemas.openxmlformats.org/officeDocument/2006/relationships/image" Target="../media/image19.png"/><Relationship Id="rId7" Type="http://schemas.openxmlformats.org/officeDocument/2006/relationships/hyperlink" Target="https://support.t-mobile.com/docs/DOC-37477"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att.com/esupport/article.html#!/wireless/KM1051397?gsi=Ks1FJro" TargetMode="External"/><Relationship Id="rId5" Type="http://schemas.openxmlformats.org/officeDocument/2006/relationships/image" Target="../media/image46.jpeg"/><Relationship Id="rId10" Type="http://schemas.openxmlformats.org/officeDocument/2006/relationships/image" Target="../media/image49.jpeg"/><Relationship Id="rId4" Type="http://schemas.openxmlformats.org/officeDocument/2006/relationships/image" Target="../media/image48.png"/><Relationship Id="rId9" Type="http://schemas.openxmlformats.org/officeDocument/2006/relationships/hyperlink" Target="https://www.sprint.com/en/support/solutions/account-and-billing/learn-more-about-your-account-pin.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32.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ted.com/talks/james_veitch_this_is_what_happens_when_you_reply_to_spam_email?language=e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C36BA09-7860-884F-B7A6-1D7B2108554F}"/>
              </a:ext>
            </a:extLst>
          </p:cNvPr>
          <p:cNvSpPr>
            <a:spLocks noGrp="1"/>
          </p:cNvSpPr>
          <p:nvPr>
            <p:ph type="ctrTitle"/>
          </p:nvPr>
        </p:nvSpPr>
        <p:spPr>
          <a:xfrm>
            <a:off x="338139" y="1785939"/>
            <a:ext cx="5757861" cy="1785938"/>
          </a:xfrm>
        </p:spPr>
        <p:txBody>
          <a:bodyPr anchor="t">
            <a:normAutofit fontScale="90000"/>
          </a:bodyPr>
          <a:lstStyle/>
          <a:p>
            <a:r>
              <a:rPr lang="en-US" sz="4000" dirty="0"/>
              <a:t>A Brief Briefing: </a:t>
            </a:r>
            <a:br>
              <a:rPr lang="en-US" sz="4000" dirty="0"/>
            </a:br>
            <a:r>
              <a:rPr lang="en-US" sz="4000" dirty="0"/>
              <a:t>What you need to know about cybersecurity</a:t>
            </a:r>
            <a:br>
              <a:rPr lang="en-US" sz="4000" dirty="0"/>
            </a:br>
            <a:br>
              <a:rPr lang="en-US" sz="4000" dirty="0"/>
            </a:br>
            <a:r>
              <a:rPr lang="en-US" sz="4000" dirty="0"/>
              <a:t>Sharon McPherson and Shannon Beck</a:t>
            </a:r>
            <a:br>
              <a:rPr lang="en-US" sz="4000" dirty="0"/>
            </a:br>
            <a:r>
              <a:rPr lang="en-US" sz="4000"/>
              <a:t>14 April 2019</a:t>
            </a:r>
            <a:br>
              <a:rPr lang="en-US" sz="4000" dirty="0"/>
            </a:br>
            <a:endParaRPr lang="en-US" sz="4000" dirty="0"/>
          </a:p>
        </p:txBody>
      </p:sp>
      <p:sp>
        <p:nvSpPr>
          <p:cNvPr id="22"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B901EA2-22DE-F641-BB78-76BCE9BA9C52}"/>
              </a:ext>
            </a:extLst>
          </p:cNvPr>
          <p:cNvPicPr>
            <a:picLocks noChangeAspect="1"/>
          </p:cNvPicPr>
          <p:nvPr/>
        </p:nvPicPr>
        <p:blipFill>
          <a:blip r:embed="rId4"/>
          <a:stretch>
            <a:fillRect/>
          </a:stretch>
        </p:blipFill>
        <p:spPr>
          <a:xfrm>
            <a:off x="7564582" y="1784289"/>
            <a:ext cx="4502088" cy="4165249"/>
          </a:xfrm>
          <a:prstGeom prst="rect">
            <a:avLst/>
          </a:prstGeom>
        </p:spPr>
      </p:pic>
    </p:spTree>
    <p:extLst>
      <p:ext uri="{BB962C8B-B14F-4D97-AF65-F5344CB8AC3E}">
        <p14:creationId xmlns:p14="http://schemas.microsoft.com/office/powerpoint/2010/main" val="2768125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6CDC51-8D27-4BF4-AB33-7D5905E8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3726"/>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4FB90F3-DFB9-42D4-B851-120249962A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804672" y="483817"/>
            <a:ext cx="5145024" cy="861092"/>
          </a:xfrm>
        </p:spPr>
        <p:txBody>
          <a:bodyPr>
            <a:normAutofit/>
          </a:bodyPr>
          <a:lstStyle/>
          <a:p>
            <a:r>
              <a:rPr lang="en-US" sz="4000" dirty="0">
                <a:solidFill>
                  <a:srgbClr val="000000"/>
                </a:solidFill>
              </a:rPr>
              <a:t>Finally:</a:t>
            </a:r>
          </a:p>
        </p:txBody>
      </p:sp>
      <p:sp>
        <p:nvSpPr>
          <p:cNvPr id="15" name="Freeform 60">
            <a:extLst>
              <a:ext uri="{FF2B5EF4-FFF2-40B4-BE49-F238E27FC236}">
                <a16:creationId xmlns:a16="http://schemas.microsoft.com/office/drawing/2014/main" id="{DF4CE22F-8463-44F2-BE50-65D9B503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8720" y="0"/>
            <a:ext cx="3762182" cy="2258435"/>
          </a:xfrm>
          <a:custGeom>
            <a:avLst/>
            <a:gdLst>
              <a:gd name="connsiteX0" fmla="*/ 39946 w 3960192"/>
              <a:gd name="connsiteY0" fmla="*/ 0 h 2377300"/>
              <a:gd name="connsiteX1" fmla="*/ 3920247 w 3960192"/>
              <a:gd name="connsiteY1" fmla="*/ 0 h 2377300"/>
              <a:gd name="connsiteX2" fmla="*/ 3949969 w 3960192"/>
              <a:gd name="connsiteY2" fmla="*/ 194751 h 2377300"/>
              <a:gd name="connsiteX3" fmla="*/ 3960192 w 3960192"/>
              <a:gd name="connsiteY3" fmla="*/ 397204 h 2377300"/>
              <a:gd name="connsiteX4" fmla="*/ 1980096 w 3960192"/>
              <a:gd name="connsiteY4" fmla="*/ 2377300 h 2377300"/>
              <a:gd name="connsiteX5" fmla="*/ 0 w 3960192"/>
              <a:gd name="connsiteY5" fmla="*/ 397204 h 2377300"/>
              <a:gd name="connsiteX6" fmla="*/ 10224 w 3960192"/>
              <a:gd name="connsiteY6" fmla="*/ 194751 h 237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377300">
                <a:moveTo>
                  <a:pt x="39946" y="0"/>
                </a:moveTo>
                <a:lnTo>
                  <a:pt x="3920247" y="0"/>
                </a:lnTo>
                <a:lnTo>
                  <a:pt x="3949969" y="194751"/>
                </a:lnTo>
                <a:cubicBezTo>
                  <a:pt x="3956729" y="261316"/>
                  <a:pt x="3960192" y="328856"/>
                  <a:pt x="3960192" y="397204"/>
                </a:cubicBezTo>
                <a:cubicBezTo>
                  <a:pt x="3960192" y="1490781"/>
                  <a:pt x="3073673" y="2377300"/>
                  <a:pt x="1980096" y="2377300"/>
                </a:cubicBezTo>
                <a:cubicBezTo>
                  <a:pt x="886519" y="2377300"/>
                  <a:pt x="0" y="1490781"/>
                  <a:pt x="0" y="397204"/>
                </a:cubicBezTo>
                <a:cubicBezTo>
                  <a:pt x="0" y="328856"/>
                  <a:pt x="3463" y="261316"/>
                  <a:pt x="10224" y="194751"/>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804672" y="1937867"/>
            <a:ext cx="5145024" cy="4327174"/>
          </a:xfrm>
        </p:spPr>
        <p:txBody>
          <a:bodyPr anchor="ctr">
            <a:normAutofit lnSpcReduction="10000"/>
          </a:bodyPr>
          <a:lstStyle/>
          <a:p>
            <a:r>
              <a:rPr lang="en-US" b="1" dirty="0">
                <a:solidFill>
                  <a:srgbClr val="000000"/>
                </a:solidFill>
              </a:rPr>
              <a:t>Know </a:t>
            </a:r>
            <a:r>
              <a:rPr lang="en-US" dirty="0">
                <a:solidFill>
                  <a:srgbClr val="000000"/>
                </a:solidFill>
              </a:rPr>
              <a:t>your digital footprint</a:t>
            </a:r>
          </a:p>
          <a:p>
            <a:endParaRPr lang="en-US" dirty="0">
              <a:solidFill>
                <a:srgbClr val="000000"/>
              </a:solidFill>
            </a:endParaRPr>
          </a:p>
          <a:p>
            <a:r>
              <a:rPr lang="en-US" b="1" dirty="0">
                <a:solidFill>
                  <a:srgbClr val="000000"/>
                </a:solidFill>
              </a:rPr>
              <a:t>Be </a:t>
            </a:r>
            <a:r>
              <a:rPr lang="en-US" dirty="0">
                <a:solidFill>
                  <a:srgbClr val="000000"/>
                </a:solidFill>
              </a:rPr>
              <a:t>privacy conscious:</a:t>
            </a:r>
          </a:p>
          <a:p>
            <a:pPr lvl="1"/>
            <a:r>
              <a:rPr lang="en-US" sz="2800" b="1" dirty="0">
                <a:solidFill>
                  <a:srgbClr val="000000"/>
                </a:solidFill>
              </a:rPr>
              <a:t>Don’t </a:t>
            </a:r>
            <a:r>
              <a:rPr lang="en-US" sz="2800" dirty="0">
                <a:solidFill>
                  <a:srgbClr val="000000"/>
                </a:solidFill>
              </a:rPr>
              <a:t>broadcast your plans</a:t>
            </a:r>
          </a:p>
          <a:p>
            <a:pPr lvl="1"/>
            <a:r>
              <a:rPr lang="en-US" sz="2800" b="1" dirty="0">
                <a:solidFill>
                  <a:srgbClr val="000000"/>
                </a:solidFill>
              </a:rPr>
              <a:t>Check</a:t>
            </a:r>
            <a:r>
              <a:rPr lang="en-US" sz="2800" dirty="0">
                <a:solidFill>
                  <a:srgbClr val="000000"/>
                </a:solidFill>
              </a:rPr>
              <a:t> your privacy settings, especially for photos</a:t>
            </a:r>
          </a:p>
          <a:p>
            <a:pPr lvl="1"/>
            <a:r>
              <a:rPr lang="en-US" sz="2800" b="1" dirty="0">
                <a:solidFill>
                  <a:srgbClr val="000000"/>
                </a:solidFill>
              </a:rPr>
              <a:t>Think </a:t>
            </a:r>
            <a:r>
              <a:rPr lang="en-US" sz="2800" dirty="0">
                <a:solidFill>
                  <a:srgbClr val="000000"/>
                </a:solidFill>
              </a:rPr>
              <a:t>thrice (3X) before you post</a:t>
            </a:r>
          </a:p>
          <a:p>
            <a:pPr lvl="1"/>
            <a:r>
              <a:rPr lang="en-US" sz="2800" b="1" dirty="0">
                <a:solidFill>
                  <a:srgbClr val="000000"/>
                </a:solidFill>
              </a:rPr>
              <a:t>Consider</a:t>
            </a:r>
            <a:r>
              <a:rPr lang="en-US" sz="2800" dirty="0">
                <a:solidFill>
                  <a:srgbClr val="000000"/>
                </a:solidFill>
              </a:rPr>
              <a:t> opting out of social media (?)</a:t>
            </a:r>
          </a:p>
          <a:p>
            <a:pPr marL="0" indent="0">
              <a:buNone/>
            </a:pPr>
            <a:endParaRPr lang="en-US" sz="2000" dirty="0">
              <a:solidFill>
                <a:srgbClr val="000000"/>
              </a:solidFill>
            </a:endParaRPr>
          </a:p>
          <a:p>
            <a:endParaRPr lang="en-US" sz="2000" dirty="0">
              <a:solidFill>
                <a:srgbClr val="000000"/>
              </a:solidFill>
            </a:endParaRPr>
          </a:p>
        </p:txBody>
      </p:sp>
      <p:sp>
        <p:nvSpPr>
          <p:cNvPr id="17" name="Freeform 67">
            <a:extLst>
              <a:ext uri="{FF2B5EF4-FFF2-40B4-BE49-F238E27FC236}">
                <a16:creationId xmlns:a16="http://schemas.microsoft.com/office/drawing/2014/main" id="{3FA1383B-2709-4E36-8FF8-7A737213B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7503" y="3006774"/>
            <a:ext cx="4734497" cy="3851226"/>
          </a:xfrm>
          <a:custGeom>
            <a:avLst/>
            <a:gdLst>
              <a:gd name="connsiteX0" fmla="*/ 2718646 w 4647408"/>
              <a:gd name="connsiteY0" fmla="*/ 0 h 3780384"/>
              <a:gd name="connsiteX1" fmla="*/ 4641019 w 4647408"/>
              <a:gd name="connsiteY1" fmla="*/ 796273 h 3780384"/>
              <a:gd name="connsiteX2" fmla="*/ 4647408 w 4647408"/>
              <a:gd name="connsiteY2" fmla="*/ 803303 h 3780384"/>
              <a:gd name="connsiteX3" fmla="*/ 4647408 w 4647408"/>
              <a:gd name="connsiteY3" fmla="*/ 3780384 h 3780384"/>
              <a:gd name="connsiteX4" fmla="*/ 215340 w 4647408"/>
              <a:gd name="connsiteY4" fmla="*/ 3780384 h 3780384"/>
              <a:gd name="connsiteX5" fmla="*/ 213645 w 4647408"/>
              <a:gd name="connsiteY5" fmla="*/ 3776866 h 3780384"/>
              <a:gd name="connsiteX6" fmla="*/ 0 w 4647408"/>
              <a:gd name="connsiteY6" fmla="*/ 2718646 h 3780384"/>
              <a:gd name="connsiteX7" fmla="*/ 2718646 w 4647408"/>
              <a:gd name="connsiteY7" fmla="*/ 0 h 37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7408" h="3780384">
                <a:moveTo>
                  <a:pt x="2718646" y="0"/>
                </a:moveTo>
                <a:cubicBezTo>
                  <a:pt x="3469379" y="0"/>
                  <a:pt x="4149041" y="304295"/>
                  <a:pt x="4641019" y="796273"/>
                </a:cubicBezTo>
                <a:lnTo>
                  <a:pt x="4647408" y="803303"/>
                </a:lnTo>
                <a:lnTo>
                  <a:pt x="4647408" y="3780384"/>
                </a:lnTo>
                <a:lnTo>
                  <a:pt x="215340" y="3780384"/>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E2F837E-5E88-8D46-83D3-73DCDC3C6A31}"/>
              </a:ext>
            </a:extLst>
          </p:cNvPr>
          <p:cNvPicPr>
            <a:picLocks noChangeAspect="1"/>
          </p:cNvPicPr>
          <p:nvPr/>
        </p:nvPicPr>
        <p:blipFill>
          <a:blip r:embed="rId4"/>
          <a:stretch>
            <a:fillRect/>
          </a:stretch>
        </p:blipFill>
        <p:spPr>
          <a:xfrm>
            <a:off x="7738077" y="129114"/>
            <a:ext cx="1463467" cy="1744988"/>
          </a:xfrm>
          <a:prstGeom prst="rect">
            <a:avLst/>
          </a:prstGeom>
        </p:spPr>
      </p:pic>
      <p:pic>
        <p:nvPicPr>
          <p:cNvPr id="14" name="Picture 13">
            <a:extLst>
              <a:ext uri="{FF2B5EF4-FFF2-40B4-BE49-F238E27FC236}">
                <a16:creationId xmlns:a16="http://schemas.microsoft.com/office/drawing/2014/main" id="{57DDE809-A1CB-5D46-A625-15C037BFFCDF}"/>
              </a:ext>
            </a:extLst>
          </p:cNvPr>
          <p:cNvPicPr>
            <a:picLocks noChangeAspect="1"/>
          </p:cNvPicPr>
          <p:nvPr/>
        </p:nvPicPr>
        <p:blipFill>
          <a:blip r:embed="rId5"/>
          <a:stretch>
            <a:fillRect/>
          </a:stretch>
        </p:blipFill>
        <p:spPr>
          <a:xfrm>
            <a:off x="8275168" y="4101454"/>
            <a:ext cx="3113824" cy="2356496"/>
          </a:xfrm>
          <a:prstGeom prst="rect">
            <a:avLst/>
          </a:prstGeom>
        </p:spPr>
      </p:pic>
    </p:spTree>
    <p:extLst>
      <p:ext uri="{BB962C8B-B14F-4D97-AF65-F5344CB8AC3E}">
        <p14:creationId xmlns:p14="http://schemas.microsoft.com/office/powerpoint/2010/main" val="1005806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5130142" y="738619"/>
            <a:ext cx="6531428" cy="1454051"/>
          </a:xfrm>
        </p:spPr>
        <p:txBody>
          <a:bodyPr>
            <a:normAutofit/>
          </a:bodyPr>
          <a:lstStyle/>
          <a:p>
            <a:r>
              <a:rPr lang="en-US" sz="4100">
                <a:solidFill>
                  <a:srgbClr val="000000"/>
                </a:solidFill>
              </a:rPr>
              <a:t>Let’s Secure your Cell Phone</a:t>
            </a:r>
            <a:endParaRPr lang="en-US" sz="4100" dirty="0">
              <a:solidFill>
                <a:srgbClr val="000000"/>
              </a:solidFill>
            </a:endParaRPr>
          </a:p>
        </p:txBody>
      </p:sp>
      <p:sp>
        <p:nvSpPr>
          <p:cNvPr id="14"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E2F837E-5E88-8D46-83D3-73DCDC3C6A31}"/>
              </a:ext>
            </a:extLst>
          </p:cNvPr>
          <p:cNvPicPr>
            <a:picLocks noChangeAspect="1"/>
          </p:cNvPicPr>
          <p:nvPr/>
        </p:nvPicPr>
        <p:blipFill>
          <a:blip r:embed="rId4"/>
          <a:stretch>
            <a:fillRect/>
          </a:stretch>
        </p:blipFill>
        <p:spPr>
          <a:xfrm>
            <a:off x="20" y="1829358"/>
            <a:ext cx="4838021" cy="3219483"/>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346231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D2AA9EB-ACE2-48F8-8185-792EE9413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8000"/>
          </a:xfrm>
          <a:prstGeom prst="rect">
            <a:avLst/>
          </a:prstGeom>
          <a:gradFill>
            <a:gsLst>
              <a:gs pos="0">
                <a:schemeClr val="accent1">
                  <a:lumMod val="100000"/>
                  <a:alpha val="72000"/>
                </a:schemeClr>
              </a:gs>
              <a:gs pos="25000">
                <a:schemeClr val="accent1">
                  <a:alpha val="55000"/>
                </a:schemeClr>
              </a:gs>
              <a:gs pos="94000">
                <a:schemeClr val="bg2">
                  <a:lumMod val="75000"/>
                  <a:alpha val="90000"/>
                </a:schemeClr>
              </a:gs>
              <a:gs pos="100000">
                <a:schemeClr val="bg2">
                  <a:lumMod val="75000"/>
                  <a:alpha val="9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9D7A164-22E7-4B37-B0E3-935FC9C31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9" name="Freeform 67">
            <a:extLst>
              <a:ext uri="{FF2B5EF4-FFF2-40B4-BE49-F238E27FC236}">
                <a16:creationId xmlns:a16="http://schemas.microsoft.com/office/drawing/2014/main" id="{730F02D6-D4A4-42E5-A722-43B088C7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07136"/>
            <a:ext cx="3177287" cy="26508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a:extLst>
              <a:ext uri="{FF2B5EF4-FFF2-40B4-BE49-F238E27FC236}">
                <a16:creationId xmlns:a16="http://schemas.microsoft.com/office/drawing/2014/main" id="{F2C965BE-B8BF-4344-8E81-62E0BFE4C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9751" y="2897495"/>
            <a:ext cx="2788232" cy="2788232"/>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65">
            <a:extLst>
              <a:ext uri="{FF2B5EF4-FFF2-40B4-BE49-F238E27FC236}">
                <a16:creationId xmlns:a16="http://schemas.microsoft.com/office/drawing/2014/main" id="{122DB9C1-63F1-47FD-BE8D-08903F853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1607361-D10A-124A-B72F-BCD37C018202}"/>
              </a:ext>
            </a:extLst>
          </p:cNvPr>
          <p:cNvPicPr>
            <a:picLocks noChangeAspect="1"/>
          </p:cNvPicPr>
          <p:nvPr/>
        </p:nvPicPr>
        <p:blipFill>
          <a:blip r:embed="rId4"/>
          <a:stretch>
            <a:fillRect/>
          </a:stretch>
        </p:blipFill>
        <p:spPr>
          <a:xfrm>
            <a:off x="3959325" y="3284050"/>
            <a:ext cx="1574143" cy="2015121"/>
          </a:xfrm>
          <a:prstGeom prst="rect">
            <a:avLst/>
          </a:prstGeom>
        </p:spPr>
      </p:pic>
      <p:pic>
        <p:nvPicPr>
          <p:cNvPr id="5" name="Picture 4">
            <a:extLst>
              <a:ext uri="{FF2B5EF4-FFF2-40B4-BE49-F238E27FC236}">
                <a16:creationId xmlns:a16="http://schemas.microsoft.com/office/drawing/2014/main" id="{6E2F837E-5E88-8D46-83D3-73DCDC3C6A31}"/>
              </a:ext>
            </a:extLst>
          </p:cNvPr>
          <p:cNvPicPr>
            <a:picLocks noChangeAspect="1"/>
          </p:cNvPicPr>
          <p:nvPr/>
        </p:nvPicPr>
        <p:blipFill>
          <a:blip r:embed="rId5"/>
          <a:stretch>
            <a:fillRect/>
          </a:stretch>
        </p:blipFill>
        <p:spPr>
          <a:xfrm>
            <a:off x="239972" y="4880758"/>
            <a:ext cx="2334437" cy="1790048"/>
          </a:xfrm>
          <a:prstGeom prst="rect">
            <a:avLst/>
          </a:prstGeom>
        </p:spPr>
      </p:pic>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6739501" y="1374801"/>
            <a:ext cx="4333468" cy="4559011"/>
          </a:xfrm>
        </p:spPr>
        <p:txBody>
          <a:bodyPr anchor="ctr">
            <a:normAutofit/>
          </a:bodyPr>
          <a:lstStyle/>
          <a:p>
            <a:r>
              <a:rPr lang="en-US" sz="3200" b="1" dirty="0"/>
              <a:t>Update</a:t>
            </a:r>
            <a:r>
              <a:rPr lang="en-US" sz="3200" dirty="0"/>
              <a:t> your OS</a:t>
            </a:r>
          </a:p>
          <a:p>
            <a:r>
              <a:rPr lang="en-US" sz="3200" b="1" dirty="0">
                <a:solidFill>
                  <a:srgbClr val="000000"/>
                </a:solidFill>
              </a:rPr>
              <a:t>Check</a:t>
            </a:r>
            <a:r>
              <a:rPr lang="en-US" sz="3200" dirty="0">
                <a:solidFill>
                  <a:srgbClr val="000000"/>
                </a:solidFill>
              </a:rPr>
              <a:t> for suspicious log-in attempts </a:t>
            </a:r>
            <a:r>
              <a:rPr lang="en-US" sz="3200" i="1" dirty="0">
                <a:solidFill>
                  <a:srgbClr val="000000"/>
                </a:solidFill>
              </a:rPr>
              <a:t>with the account</a:t>
            </a:r>
          </a:p>
          <a:p>
            <a:r>
              <a:rPr lang="en-US" sz="3200" b="1" dirty="0"/>
              <a:t>Wipe</a:t>
            </a:r>
            <a:r>
              <a:rPr lang="en-US" sz="3200" dirty="0"/>
              <a:t> lost/stolen phone</a:t>
            </a:r>
          </a:p>
          <a:p>
            <a:r>
              <a:rPr lang="en-US" sz="3200" b="1" dirty="0"/>
              <a:t>Get </a:t>
            </a:r>
            <a:r>
              <a:rPr lang="en-US" sz="3200" dirty="0"/>
              <a:t>an unlisted/unpublished number</a:t>
            </a:r>
          </a:p>
          <a:p>
            <a:pPr marL="0" indent="0">
              <a:buNone/>
            </a:pPr>
            <a:endParaRPr lang="en-US" dirty="0"/>
          </a:p>
          <a:p>
            <a:pPr marL="0" indent="0">
              <a:buNone/>
            </a:pPr>
            <a:endParaRPr lang="en-US" dirty="0"/>
          </a:p>
          <a:p>
            <a:endParaRPr lang="en-US" sz="2000" dirty="0">
              <a:solidFill>
                <a:srgbClr val="000000"/>
              </a:solidFill>
            </a:endParaRPr>
          </a:p>
          <a:p>
            <a:endParaRPr lang="en-US" sz="2000" dirty="0">
              <a:solidFill>
                <a:srgbClr val="000000"/>
              </a:solidFill>
            </a:endParaRPr>
          </a:p>
        </p:txBody>
      </p:sp>
      <p:pic>
        <p:nvPicPr>
          <p:cNvPr id="13" name="Picture 12">
            <a:extLst>
              <a:ext uri="{FF2B5EF4-FFF2-40B4-BE49-F238E27FC236}">
                <a16:creationId xmlns:a16="http://schemas.microsoft.com/office/drawing/2014/main" id="{FC3A978A-4A7F-6944-A262-EAFF607E1C8C}"/>
              </a:ext>
            </a:extLst>
          </p:cNvPr>
          <p:cNvPicPr>
            <a:picLocks noChangeAspect="1"/>
          </p:cNvPicPr>
          <p:nvPr/>
        </p:nvPicPr>
        <p:blipFill>
          <a:blip r:embed="rId6"/>
          <a:stretch>
            <a:fillRect/>
          </a:stretch>
        </p:blipFill>
        <p:spPr>
          <a:xfrm>
            <a:off x="280333" y="270581"/>
            <a:ext cx="3089418" cy="2377294"/>
          </a:xfrm>
          <a:prstGeom prst="rect">
            <a:avLst/>
          </a:prstGeom>
        </p:spPr>
      </p:pic>
      <p:sp>
        <p:nvSpPr>
          <p:cNvPr id="4" name="TextBox 3">
            <a:extLst>
              <a:ext uri="{FF2B5EF4-FFF2-40B4-BE49-F238E27FC236}">
                <a16:creationId xmlns:a16="http://schemas.microsoft.com/office/drawing/2014/main" id="{9FD10A40-482F-B54A-AB11-F8D8DC072822}"/>
              </a:ext>
            </a:extLst>
          </p:cNvPr>
          <p:cNvSpPr txBox="1"/>
          <p:nvPr/>
        </p:nvSpPr>
        <p:spPr>
          <a:xfrm>
            <a:off x="4746396" y="450613"/>
            <a:ext cx="3135086" cy="646331"/>
          </a:xfrm>
          <a:prstGeom prst="rect">
            <a:avLst/>
          </a:prstGeom>
          <a:noFill/>
        </p:spPr>
        <p:txBody>
          <a:bodyPr wrap="square" rtlCol="0">
            <a:spAutoFit/>
          </a:bodyPr>
          <a:lstStyle/>
          <a:p>
            <a:r>
              <a:rPr lang="en-US" sz="3600" dirty="0"/>
              <a:t>First:</a:t>
            </a:r>
          </a:p>
        </p:txBody>
      </p:sp>
      <p:pic>
        <p:nvPicPr>
          <p:cNvPr id="8" name="Picture 7">
            <a:extLst>
              <a:ext uri="{FF2B5EF4-FFF2-40B4-BE49-F238E27FC236}">
                <a16:creationId xmlns:a16="http://schemas.microsoft.com/office/drawing/2014/main" id="{FA45DEB8-6879-DB44-9BB1-33982DCD17ED}"/>
              </a:ext>
            </a:extLst>
          </p:cNvPr>
          <p:cNvPicPr>
            <a:picLocks noChangeAspect="1"/>
          </p:cNvPicPr>
          <p:nvPr/>
        </p:nvPicPr>
        <p:blipFill>
          <a:blip r:embed="rId7"/>
          <a:stretch>
            <a:fillRect/>
          </a:stretch>
        </p:blipFill>
        <p:spPr>
          <a:xfrm>
            <a:off x="9209384" y="4541597"/>
            <a:ext cx="2119991" cy="1515148"/>
          </a:xfrm>
          <a:prstGeom prst="rect">
            <a:avLst/>
          </a:prstGeom>
        </p:spPr>
      </p:pic>
      <p:sp>
        <p:nvSpPr>
          <p:cNvPr id="9" name="TextBox 8">
            <a:extLst>
              <a:ext uri="{FF2B5EF4-FFF2-40B4-BE49-F238E27FC236}">
                <a16:creationId xmlns:a16="http://schemas.microsoft.com/office/drawing/2014/main" id="{792EA1C0-D46F-894A-9656-718CA06B7EF2}"/>
              </a:ext>
            </a:extLst>
          </p:cNvPr>
          <p:cNvSpPr txBox="1"/>
          <p:nvPr/>
        </p:nvSpPr>
        <p:spPr>
          <a:xfrm>
            <a:off x="3311522" y="308343"/>
            <a:ext cx="338561"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194205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D2AA9EB-ACE2-48F8-8185-792EE9413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8000"/>
          </a:xfrm>
          <a:prstGeom prst="rect">
            <a:avLst/>
          </a:prstGeom>
          <a:gradFill>
            <a:gsLst>
              <a:gs pos="0">
                <a:schemeClr val="accent1">
                  <a:lumMod val="100000"/>
                  <a:alpha val="72000"/>
                </a:schemeClr>
              </a:gs>
              <a:gs pos="25000">
                <a:schemeClr val="accent1">
                  <a:alpha val="55000"/>
                </a:schemeClr>
              </a:gs>
              <a:gs pos="94000">
                <a:schemeClr val="bg2">
                  <a:lumMod val="75000"/>
                  <a:alpha val="90000"/>
                </a:schemeClr>
              </a:gs>
              <a:gs pos="100000">
                <a:schemeClr val="bg2">
                  <a:lumMod val="75000"/>
                  <a:alpha val="9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9D7A164-22E7-4B37-B0E3-935FC9C31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4849354" y="542461"/>
            <a:ext cx="1633741" cy="762521"/>
          </a:xfrm>
        </p:spPr>
        <p:txBody>
          <a:bodyPr>
            <a:normAutofit/>
          </a:bodyPr>
          <a:lstStyle/>
          <a:p>
            <a:r>
              <a:rPr lang="en-US" sz="3100" dirty="0">
                <a:solidFill>
                  <a:srgbClr val="000000"/>
                </a:solidFill>
              </a:rPr>
              <a:t>Now:</a:t>
            </a:r>
          </a:p>
        </p:txBody>
      </p:sp>
      <p:sp>
        <p:nvSpPr>
          <p:cNvPr id="29" name="Freeform 67">
            <a:extLst>
              <a:ext uri="{FF2B5EF4-FFF2-40B4-BE49-F238E27FC236}">
                <a16:creationId xmlns:a16="http://schemas.microsoft.com/office/drawing/2014/main" id="{730F02D6-D4A4-42E5-A722-43B088C7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07136"/>
            <a:ext cx="3177287" cy="26508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a:extLst>
              <a:ext uri="{FF2B5EF4-FFF2-40B4-BE49-F238E27FC236}">
                <a16:creationId xmlns:a16="http://schemas.microsoft.com/office/drawing/2014/main" id="{F2C965BE-B8BF-4344-8E81-62E0BFE4C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9751" y="2897495"/>
            <a:ext cx="2788232" cy="2788232"/>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65">
            <a:extLst>
              <a:ext uri="{FF2B5EF4-FFF2-40B4-BE49-F238E27FC236}">
                <a16:creationId xmlns:a16="http://schemas.microsoft.com/office/drawing/2014/main" id="{122DB9C1-63F1-47FD-BE8D-08903F853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1607361-D10A-124A-B72F-BCD37C018202}"/>
              </a:ext>
            </a:extLst>
          </p:cNvPr>
          <p:cNvPicPr>
            <a:picLocks noChangeAspect="1"/>
          </p:cNvPicPr>
          <p:nvPr/>
        </p:nvPicPr>
        <p:blipFill>
          <a:blip r:embed="rId4"/>
          <a:stretch>
            <a:fillRect/>
          </a:stretch>
        </p:blipFill>
        <p:spPr>
          <a:xfrm>
            <a:off x="325977" y="4757022"/>
            <a:ext cx="2143165" cy="1857410"/>
          </a:xfrm>
          <a:prstGeom prst="rect">
            <a:avLst/>
          </a:prstGeom>
        </p:spPr>
      </p:pic>
      <p:pic>
        <p:nvPicPr>
          <p:cNvPr id="5" name="Picture 4">
            <a:extLst>
              <a:ext uri="{FF2B5EF4-FFF2-40B4-BE49-F238E27FC236}">
                <a16:creationId xmlns:a16="http://schemas.microsoft.com/office/drawing/2014/main" id="{6E2F837E-5E88-8D46-83D3-73DCDC3C6A31}"/>
              </a:ext>
            </a:extLst>
          </p:cNvPr>
          <p:cNvPicPr>
            <a:picLocks noChangeAspect="1"/>
          </p:cNvPicPr>
          <p:nvPr/>
        </p:nvPicPr>
        <p:blipFill>
          <a:blip r:embed="rId5"/>
          <a:stretch>
            <a:fillRect/>
          </a:stretch>
        </p:blipFill>
        <p:spPr>
          <a:xfrm>
            <a:off x="154380" y="333267"/>
            <a:ext cx="3443843" cy="2320660"/>
          </a:xfrm>
          <a:prstGeom prst="rect">
            <a:avLst/>
          </a:prstGeom>
        </p:spPr>
      </p:pic>
      <p:pic>
        <p:nvPicPr>
          <p:cNvPr id="7" name="Picture 6">
            <a:extLst>
              <a:ext uri="{FF2B5EF4-FFF2-40B4-BE49-F238E27FC236}">
                <a16:creationId xmlns:a16="http://schemas.microsoft.com/office/drawing/2014/main" id="{A4357E58-4AEE-7D4D-BF53-7C9720E27299}"/>
              </a:ext>
            </a:extLst>
          </p:cNvPr>
          <p:cNvPicPr>
            <a:picLocks noChangeAspect="1"/>
          </p:cNvPicPr>
          <p:nvPr/>
        </p:nvPicPr>
        <p:blipFill>
          <a:blip r:embed="rId6"/>
          <a:stretch>
            <a:fillRect/>
          </a:stretch>
        </p:blipFill>
        <p:spPr>
          <a:xfrm>
            <a:off x="4003424" y="3491836"/>
            <a:ext cx="1514937" cy="1514937"/>
          </a:xfrm>
          <a:prstGeom prst="rect">
            <a:avLst/>
          </a:prstGeom>
        </p:spPr>
      </p:pic>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6791656" y="923722"/>
            <a:ext cx="4333468" cy="4762005"/>
          </a:xfrm>
        </p:spPr>
        <p:txBody>
          <a:bodyPr anchor="ctr">
            <a:normAutofit/>
          </a:bodyPr>
          <a:lstStyle/>
          <a:p>
            <a:r>
              <a:rPr lang="en-US" sz="3200" b="1" dirty="0"/>
              <a:t>Use</a:t>
            </a:r>
            <a:r>
              <a:rPr lang="en-US" sz="3200" dirty="0"/>
              <a:t> PIN/keylock code (54% of people don’t)</a:t>
            </a:r>
          </a:p>
          <a:p>
            <a:r>
              <a:rPr lang="en-US" sz="3200" b="1" dirty="0"/>
              <a:t>Protect</a:t>
            </a:r>
            <a:r>
              <a:rPr lang="en-US" sz="3200" dirty="0"/>
              <a:t> data with folder lock app</a:t>
            </a:r>
          </a:p>
          <a:p>
            <a:r>
              <a:rPr lang="en-US" sz="3200" b="1" dirty="0"/>
              <a:t>Watch</a:t>
            </a:r>
            <a:r>
              <a:rPr lang="en-US" sz="3200" dirty="0"/>
              <a:t> your wireless*</a:t>
            </a:r>
          </a:p>
          <a:p>
            <a:r>
              <a:rPr lang="en-US" sz="3200" b="1" dirty="0"/>
              <a:t>Turn</a:t>
            </a:r>
            <a:r>
              <a:rPr lang="en-US" sz="3200" dirty="0"/>
              <a:t> </a:t>
            </a:r>
            <a:r>
              <a:rPr lang="en-US" sz="3200" b="1" dirty="0"/>
              <a:t>off</a:t>
            </a:r>
            <a:r>
              <a:rPr lang="en-US" sz="3200" dirty="0"/>
              <a:t> Bluetooth when not in use – set to “non-discoverable” mode by default</a:t>
            </a:r>
          </a:p>
          <a:p>
            <a:pPr marL="0" indent="0">
              <a:buNone/>
            </a:pPr>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2154705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D2AA9EB-ACE2-48F8-8185-792EE9413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8000"/>
          </a:xfrm>
          <a:prstGeom prst="rect">
            <a:avLst/>
          </a:prstGeom>
          <a:gradFill>
            <a:gsLst>
              <a:gs pos="0">
                <a:schemeClr val="accent1">
                  <a:lumMod val="100000"/>
                  <a:alpha val="72000"/>
                </a:schemeClr>
              </a:gs>
              <a:gs pos="25000">
                <a:schemeClr val="accent1">
                  <a:alpha val="55000"/>
                </a:schemeClr>
              </a:gs>
              <a:gs pos="94000">
                <a:schemeClr val="bg2">
                  <a:lumMod val="75000"/>
                  <a:alpha val="90000"/>
                </a:schemeClr>
              </a:gs>
              <a:gs pos="100000">
                <a:schemeClr val="bg2">
                  <a:lumMod val="75000"/>
                  <a:alpha val="9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9D7A164-22E7-4B37-B0E3-935FC9C31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5003733" y="272560"/>
            <a:ext cx="4333814" cy="976849"/>
          </a:xfrm>
        </p:spPr>
        <p:txBody>
          <a:bodyPr>
            <a:normAutofit/>
          </a:bodyPr>
          <a:lstStyle/>
          <a:p>
            <a:r>
              <a:rPr lang="en-US" sz="3200" dirty="0"/>
              <a:t>Consider: Using a </a:t>
            </a:r>
            <a:r>
              <a:rPr lang="en-US" sz="3200" b="1" dirty="0"/>
              <a:t>Virtual Private Network </a:t>
            </a:r>
            <a:r>
              <a:rPr lang="en-US" sz="3200" dirty="0"/>
              <a:t>(VPN)</a:t>
            </a:r>
            <a:endParaRPr lang="en-US" sz="3100" dirty="0">
              <a:solidFill>
                <a:srgbClr val="000000"/>
              </a:solidFill>
            </a:endParaRPr>
          </a:p>
        </p:txBody>
      </p:sp>
      <p:sp>
        <p:nvSpPr>
          <p:cNvPr id="29" name="Freeform 67">
            <a:extLst>
              <a:ext uri="{FF2B5EF4-FFF2-40B4-BE49-F238E27FC236}">
                <a16:creationId xmlns:a16="http://schemas.microsoft.com/office/drawing/2014/main" id="{730F02D6-D4A4-42E5-A722-43B088C7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07136"/>
            <a:ext cx="3177287" cy="26508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a:extLst>
              <a:ext uri="{FF2B5EF4-FFF2-40B4-BE49-F238E27FC236}">
                <a16:creationId xmlns:a16="http://schemas.microsoft.com/office/drawing/2014/main" id="{F2C965BE-B8BF-4344-8E81-62E0BFE4C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9751" y="2897495"/>
            <a:ext cx="2788232" cy="2788232"/>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65">
            <a:extLst>
              <a:ext uri="{FF2B5EF4-FFF2-40B4-BE49-F238E27FC236}">
                <a16:creationId xmlns:a16="http://schemas.microsoft.com/office/drawing/2014/main" id="{122DB9C1-63F1-47FD-BE8D-08903F853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A4357E58-4AEE-7D4D-BF53-7C9720E27299}"/>
              </a:ext>
            </a:extLst>
          </p:cNvPr>
          <p:cNvPicPr>
            <a:picLocks noChangeAspect="1"/>
          </p:cNvPicPr>
          <p:nvPr/>
        </p:nvPicPr>
        <p:blipFill>
          <a:blip r:embed="rId4"/>
          <a:stretch>
            <a:fillRect/>
          </a:stretch>
        </p:blipFill>
        <p:spPr>
          <a:xfrm>
            <a:off x="3729038" y="3614738"/>
            <a:ext cx="2032163" cy="1252756"/>
          </a:xfrm>
          <a:prstGeom prst="rect">
            <a:avLst/>
          </a:prstGeom>
        </p:spPr>
      </p:pic>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6791656" y="1377538"/>
            <a:ext cx="4333468" cy="5331177"/>
          </a:xfrm>
        </p:spPr>
        <p:txBody>
          <a:bodyPr anchor="ctr">
            <a:normAutofit/>
          </a:bodyPr>
          <a:lstStyle/>
          <a:p>
            <a:pPr marL="0" indent="0">
              <a:buNone/>
            </a:pPr>
            <a:r>
              <a:rPr lang="en-US" dirty="0"/>
              <a:t> What?</a:t>
            </a:r>
          </a:p>
          <a:p>
            <a:pPr marL="0" indent="0">
              <a:buNone/>
            </a:pPr>
            <a:r>
              <a:rPr lang="en-US" dirty="0"/>
              <a:t>A virtual </a:t>
            </a:r>
            <a:r>
              <a:rPr lang="en-US" b="1" dirty="0"/>
              <a:t>encrypted</a:t>
            </a:r>
            <a:r>
              <a:rPr lang="en-US" dirty="0"/>
              <a:t> tunnel between you and the VPN remote server. </a:t>
            </a:r>
          </a:p>
          <a:p>
            <a:pPr marL="0" indent="0">
              <a:buNone/>
            </a:pPr>
            <a:r>
              <a:rPr lang="en-US" dirty="0"/>
              <a:t>Why?</a:t>
            </a:r>
          </a:p>
          <a:p>
            <a:pPr marL="0" indent="0">
              <a:buNone/>
            </a:pPr>
            <a:r>
              <a:rPr lang="en-US" dirty="0"/>
              <a:t>All your internet traffic is routed through this tunnel, so your </a:t>
            </a:r>
            <a:r>
              <a:rPr lang="en-US" b="1" dirty="0"/>
              <a:t>data is secure </a:t>
            </a:r>
            <a:r>
              <a:rPr lang="en-US" dirty="0"/>
              <a:t>from prying eyes.</a:t>
            </a:r>
          </a:p>
          <a:p>
            <a:pPr marL="0" indent="0">
              <a:buNone/>
            </a:pPr>
            <a:endParaRPr lang="en-US" sz="2000" dirty="0">
              <a:solidFill>
                <a:srgbClr val="000000"/>
              </a:solidFill>
            </a:endParaRPr>
          </a:p>
          <a:p>
            <a:endParaRPr lang="en-US" sz="2000" dirty="0">
              <a:solidFill>
                <a:srgbClr val="000000"/>
              </a:solidFill>
            </a:endParaRPr>
          </a:p>
        </p:txBody>
      </p:sp>
      <p:pic>
        <p:nvPicPr>
          <p:cNvPr id="12" name="Content Placeholder 8">
            <a:extLst>
              <a:ext uri="{FF2B5EF4-FFF2-40B4-BE49-F238E27FC236}">
                <a16:creationId xmlns:a16="http://schemas.microsoft.com/office/drawing/2014/main" id="{AFDC4CBD-0BB7-8446-A30B-886C7C3CDA8F}"/>
              </a:ext>
            </a:extLst>
          </p:cNvPr>
          <p:cNvPicPr>
            <a:picLocks noChangeAspect="1"/>
          </p:cNvPicPr>
          <p:nvPr/>
        </p:nvPicPr>
        <p:blipFill>
          <a:blip r:embed="rId5"/>
          <a:stretch>
            <a:fillRect/>
          </a:stretch>
        </p:blipFill>
        <p:spPr>
          <a:xfrm>
            <a:off x="0" y="305171"/>
            <a:ext cx="3544642" cy="2221710"/>
          </a:xfrm>
          <a:prstGeom prst="rect">
            <a:avLst/>
          </a:prstGeom>
        </p:spPr>
      </p:pic>
      <p:pic>
        <p:nvPicPr>
          <p:cNvPr id="14" name="Picture 13">
            <a:extLst>
              <a:ext uri="{FF2B5EF4-FFF2-40B4-BE49-F238E27FC236}">
                <a16:creationId xmlns:a16="http://schemas.microsoft.com/office/drawing/2014/main" id="{D430E70C-9774-9649-9889-916B4FBB8103}"/>
              </a:ext>
            </a:extLst>
          </p:cNvPr>
          <p:cNvPicPr>
            <a:picLocks noChangeAspect="1"/>
          </p:cNvPicPr>
          <p:nvPr/>
        </p:nvPicPr>
        <p:blipFill>
          <a:blip r:embed="rId6"/>
          <a:stretch>
            <a:fillRect/>
          </a:stretch>
        </p:blipFill>
        <p:spPr>
          <a:xfrm>
            <a:off x="149887" y="4938233"/>
            <a:ext cx="2593314" cy="1647606"/>
          </a:xfrm>
          <a:prstGeom prst="rect">
            <a:avLst/>
          </a:prstGeom>
        </p:spPr>
      </p:pic>
    </p:spTree>
    <p:extLst>
      <p:ext uri="{BB962C8B-B14F-4D97-AF65-F5344CB8AC3E}">
        <p14:creationId xmlns:p14="http://schemas.microsoft.com/office/powerpoint/2010/main" val="1440514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D2AA9EB-ACE2-48F8-8185-792EE9413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8000"/>
          </a:xfrm>
          <a:prstGeom prst="rect">
            <a:avLst/>
          </a:prstGeom>
          <a:gradFill>
            <a:gsLst>
              <a:gs pos="0">
                <a:schemeClr val="accent1">
                  <a:lumMod val="100000"/>
                  <a:alpha val="72000"/>
                </a:schemeClr>
              </a:gs>
              <a:gs pos="25000">
                <a:schemeClr val="accent1">
                  <a:alpha val="55000"/>
                </a:schemeClr>
              </a:gs>
              <a:gs pos="94000">
                <a:schemeClr val="bg2">
                  <a:lumMod val="75000"/>
                  <a:alpha val="90000"/>
                </a:schemeClr>
              </a:gs>
              <a:gs pos="100000">
                <a:schemeClr val="bg2">
                  <a:lumMod val="75000"/>
                  <a:alpha val="9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9D7A164-22E7-4B37-B0E3-935FC9C31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5003733" y="272560"/>
            <a:ext cx="4333814" cy="976849"/>
          </a:xfrm>
        </p:spPr>
        <p:txBody>
          <a:bodyPr>
            <a:normAutofit/>
          </a:bodyPr>
          <a:lstStyle/>
          <a:p>
            <a:r>
              <a:rPr lang="en-US" sz="3200" dirty="0"/>
              <a:t>Consider: </a:t>
            </a:r>
            <a:r>
              <a:rPr lang="en-US" sz="3200" b="1" dirty="0"/>
              <a:t>2-Factor Authentication </a:t>
            </a:r>
            <a:r>
              <a:rPr lang="en-US" sz="3200" dirty="0"/>
              <a:t>(2FA)</a:t>
            </a:r>
            <a:endParaRPr lang="en-US" sz="3100" dirty="0">
              <a:solidFill>
                <a:srgbClr val="000000"/>
              </a:solidFill>
            </a:endParaRPr>
          </a:p>
        </p:txBody>
      </p:sp>
      <p:sp>
        <p:nvSpPr>
          <p:cNvPr id="29" name="Freeform 67">
            <a:extLst>
              <a:ext uri="{FF2B5EF4-FFF2-40B4-BE49-F238E27FC236}">
                <a16:creationId xmlns:a16="http://schemas.microsoft.com/office/drawing/2014/main" id="{730F02D6-D4A4-42E5-A722-43B088C7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07136"/>
            <a:ext cx="3177287" cy="26508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a:extLst>
              <a:ext uri="{FF2B5EF4-FFF2-40B4-BE49-F238E27FC236}">
                <a16:creationId xmlns:a16="http://schemas.microsoft.com/office/drawing/2014/main" id="{F2C965BE-B8BF-4344-8E81-62E0BFE4C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9751" y="2897495"/>
            <a:ext cx="2788232" cy="2788232"/>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65">
            <a:extLst>
              <a:ext uri="{FF2B5EF4-FFF2-40B4-BE49-F238E27FC236}">
                <a16:creationId xmlns:a16="http://schemas.microsoft.com/office/drawing/2014/main" id="{122DB9C1-63F1-47FD-BE8D-08903F853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1607361-D10A-124A-B72F-BCD37C018202}"/>
              </a:ext>
            </a:extLst>
          </p:cNvPr>
          <p:cNvPicPr>
            <a:picLocks noChangeAspect="1"/>
          </p:cNvPicPr>
          <p:nvPr/>
        </p:nvPicPr>
        <p:blipFill>
          <a:blip r:embed="rId4"/>
          <a:stretch>
            <a:fillRect/>
          </a:stretch>
        </p:blipFill>
        <p:spPr>
          <a:xfrm>
            <a:off x="269519" y="4851305"/>
            <a:ext cx="2435481" cy="1857410"/>
          </a:xfrm>
          <a:prstGeom prst="rect">
            <a:avLst/>
          </a:prstGeom>
        </p:spPr>
      </p:pic>
      <p:pic>
        <p:nvPicPr>
          <p:cNvPr id="7" name="Picture 6">
            <a:extLst>
              <a:ext uri="{FF2B5EF4-FFF2-40B4-BE49-F238E27FC236}">
                <a16:creationId xmlns:a16="http://schemas.microsoft.com/office/drawing/2014/main" id="{A4357E58-4AEE-7D4D-BF53-7C9720E27299}"/>
              </a:ext>
            </a:extLst>
          </p:cNvPr>
          <p:cNvPicPr>
            <a:picLocks noChangeAspect="1"/>
          </p:cNvPicPr>
          <p:nvPr/>
        </p:nvPicPr>
        <p:blipFill>
          <a:blip r:embed="rId5"/>
          <a:stretch>
            <a:fillRect/>
          </a:stretch>
        </p:blipFill>
        <p:spPr>
          <a:xfrm>
            <a:off x="4077021" y="3527739"/>
            <a:ext cx="1853424" cy="1828309"/>
          </a:xfrm>
          <a:prstGeom prst="rect">
            <a:avLst/>
          </a:prstGeom>
        </p:spPr>
      </p:pic>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6791656" y="1377538"/>
            <a:ext cx="4333468" cy="5331177"/>
          </a:xfrm>
        </p:spPr>
        <p:txBody>
          <a:bodyPr anchor="ctr">
            <a:normAutofit/>
          </a:bodyPr>
          <a:lstStyle/>
          <a:p>
            <a:pPr marL="0" indent="0">
              <a:buNone/>
            </a:pPr>
            <a:r>
              <a:rPr lang="en-US" dirty="0"/>
              <a:t>What you </a:t>
            </a:r>
            <a:r>
              <a:rPr lang="en-US" b="1" dirty="0"/>
              <a:t>know</a:t>
            </a:r>
            <a:r>
              <a:rPr lang="en-US" dirty="0"/>
              <a:t>…</a:t>
            </a:r>
          </a:p>
          <a:p>
            <a:pPr marL="0" indent="0">
              <a:buNone/>
            </a:pPr>
            <a:r>
              <a:rPr lang="en-US" dirty="0"/>
              <a:t>What you </a:t>
            </a:r>
            <a:r>
              <a:rPr lang="en-US" b="1" dirty="0"/>
              <a:t>have</a:t>
            </a:r>
            <a:r>
              <a:rPr lang="en-US" dirty="0"/>
              <a:t>…</a:t>
            </a:r>
          </a:p>
          <a:p>
            <a:pPr marL="0" indent="0">
              <a:buNone/>
            </a:pPr>
            <a:r>
              <a:rPr lang="en-US" dirty="0"/>
              <a:t>What you </a:t>
            </a:r>
            <a:r>
              <a:rPr lang="en-US" b="1" dirty="0"/>
              <a:t>are</a:t>
            </a:r>
            <a:r>
              <a:rPr lang="en-US" dirty="0"/>
              <a:t>…</a:t>
            </a:r>
          </a:p>
          <a:p>
            <a:pPr marL="0" indent="0">
              <a:buNone/>
            </a:pPr>
            <a:endParaRPr lang="en-US" dirty="0"/>
          </a:p>
          <a:p>
            <a:pPr marL="0" indent="0">
              <a:buNone/>
            </a:pPr>
            <a:r>
              <a:rPr lang="en-US" dirty="0"/>
              <a:t>Choose two for 2FA</a:t>
            </a:r>
          </a:p>
          <a:p>
            <a:pPr marL="0" indent="0">
              <a:buNone/>
            </a:pPr>
            <a:endParaRPr lang="en-US" dirty="0"/>
          </a:p>
          <a:p>
            <a:pPr marL="0" indent="0">
              <a:buNone/>
            </a:pPr>
            <a:r>
              <a:rPr lang="en-US" dirty="0"/>
              <a:t>Is that enough?</a:t>
            </a:r>
          </a:p>
          <a:p>
            <a:pPr marL="0" indent="0">
              <a:buNone/>
            </a:pPr>
            <a:r>
              <a:rPr lang="en-US" dirty="0">
                <a:solidFill>
                  <a:srgbClr val="FF0000"/>
                </a:solidFill>
              </a:rPr>
              <a:t>Mobile hijacking…….</a:t>
            </a:r>
          </a:p>
          <a:p>
            <a:pPr marL="0" indent="0">
              <a:buNone/>
            </a:pPr>
            <a:endParaRPr lang="en-US" sz="2000" dirty="0">
              <a:solidFill>
                <a:srgbClr val="000000"/>
              </a:solidFill>
            </a:endParaRPr>
          </a:p>
          <a:p>
            <a:endParaRPr lang="en-US" sz="2000" dirty="0">
              <a:solidFill>
                <a:srgbClr val="000000"/>
              </a:solidFill>
            </a:endParaRPr>
          </a:p>
        </p:txBody>
      </p:sp>
      <p:pic>
        <p:nvPicPr>
          <p:cNvPr id="12" name="Content Placeholder 8">
            <a:extLst>
              <a:ext uri="{FF2B5EF4-FFF2-40B4-BE49-F238E27FC236}">
                <a16:creationId xmlns:a16="http://schemas.microsoft.com/office/drawing/2014/main" id="{AFDC4CBD-0BB7-8446-A30B-886C7C3CDA8F}"/>
              </a:ext>
            </a:extLst>
          </p:cNvPr>
          <p:cNvPicPr>
            <a:picLocks noChangeAspect="1"/>
          </p:cNvPicPr>
          <p:nvPr/>
        </p:nvPicPr>
        <p:blipFill>
          <a:blip r:embed="rId6"/>
          <a:stretch>
            <a:fillRect/>
          </a:stretch>
        </p:blipFill>
        <p:spPr>
          <a:xfrm>
            <a:off x="154380" y="317435"/>
            <a:ext cx="3376103" cy="2409839"/>
          </a:xfrm>
          <a:prstGeom prst="rect">
            <a:avLst/>
          </a:prstGeom>
        </p:spPr>
      </p:pic>
      <p:pic>
        <p:nvPicPr>
          <p:cNvPr id="8" name="Picture 7">
            <a:extLst>
              <a:ext uri="{FF2B5EF4-FFF2-40B4-BE49-F238E27FC236}">
                <a16:creationId xmlns:a16="http://schemas.microsoft.com/office/drawing/2014/main" id="{1CD53A68-D3D3-7848-A895-589DC682586E}"/>
              </a:ext>
            </a:extLst>
          </p:cNvPr>
          <p:cNvPicPr>
            <a:picLocks noChangeAspect="1"/>
          </p:cNvPicPr>
          <p:nvPr/>
        </p:nvPicPr>
        <p:blipFill>
          <a:blip r:embed="rId7"/>
          <a:stretch>
            <a:fillRect/>
          </a:stretch>
        </p:blipFill>
        <p:spPr>
          <a:xfrm>
            <a:off x="9852844" y="2568836"/>
            <a:ext cx="2304279" cy="1638300"/>
          </a:xfrm>
          <a:prstGeom prst="rect">
            <a:avLst/>
          </a:prstGeom>
        </p:spPr>
      </p:pic>
    </p:spTree>
    <p:extLst>
      <p:ext uri="{BB962C8B-B14F-4D97-AF65-F5344CB8AC3E}">
        <p14:creationId xmlns:p14="http://schemas.microsoft.com/office/powerpoint/2010/main" val="304997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D2AA9EB-ACE2-48F8-8185-792EE9413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8000"/>
          </a:xfrm>
          <a:prstGeom prst="rect">
            <a:avLst/>
          </a:prstGeom>
          <a:gradFill>
            <a:gsLst>
              <a:gs pos="0">
                <a:schemeClr val="accent1">
                  <a:lumMod val="100000"/>
                  <a:alpha val="72000"/>
                </a:schemeClr>
              </a:gs>
              <a:gs pos="25000">
                <a:schemeClr val="accent1">
                  <a:alpha val="55000"/>
                </a:schemeClr>
              </a:gs>
              <a:gs pos="94000">
                <a:schemeClr val="bg2">
                  <a:lumMod val="75000"/>
                  <a:alpha val="90000"/>
                </a:schemeClr>
              </a:gs>
              <a:gs pos="100000">
                <a:schemeClr val="bg2">
                  <a:lumMod val="75000"/>
                  <a:alpha val="9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9D7A164-22E7-4B37-B0E3-935FC9C31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5003732" y="272560"/>
            <a:ext cx="6384703" cy="976849"/>
          </a:xfrm>
        </p:spPr>
        <p:txBody>
          <a:bodyPr>
            <a:normAutofit/>
          </a:bodyPr>
          <a:lstStyle/>
          <a:p>
            <a:r>
              <a:rPr lang="en-US" sz="3200" dirty="0"/>
              <a:t>Mobile hijacking or Port-Out Scam</a:t>
            </a:r>
            <a:endParaRPr lang="en-US" sz="3100" dirty="0">
              <a:solidFill>
                <a:srgbClr val="000000"/>
              </a:solidFill>
            </a:endParaRPr>
          </a:p>
        </p:txBody>
      </p:sp>
      <p:sp>
        <p:nvSpPr>
          <p:cNvPr id="29" name="Freeform 67">
            <a:extLst>
              <a:ext uri="{FF2B5EF4-FFF2-40B4-BE49-F238E27FC236}">
                <a16:creationId xmlns:a16="http://schemas.microsoft.com/office/drawing/2014/main" id="{730F02D6-D4A4-42E5-A722-43B088C7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07136"/>
            <a:ext cx="3177287" cy="26508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a:extLst>
              <a:ext uri="{FF2B5EF4-FFF2-40B4-BE49-F238E27FC236}">
                <a16:creationId xmlns:a16="http://schemas.microsoft.com/office/drawing/2014/main" id="{F2C965BE-B8BF-4344-8E81-62E0BFE4C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9751" y="2897495"/>
            <a:ext cx="2788232" cy="2788232"/>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65">
            <a:extLst>
              <a:ext uri="{FF2B5EF4-FFF2-40B4-BE49-F238E27FC236}">
                <a16:creationId xmlns:a16="http://schemas.microsoft.com/office/drawing/2014/main" id="{122DB9C1-63F1-47FD-BE8D-08903F853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1607361-D10A-124A-B72F-BCD37C018202}"/>
              </a:ext>
            </a:extLst>
          </p:cNvPr>
          <p:cNvPicPr>
            <a:picLocks noChangeAspect="1"/>
          </p:cNvPicPr>
          <p:nvPr/>
        </p:nvPicPr>
        <p:blipFill>
          <a:blip r:embed="rId4"/>
          <a:stretch>
            <a:fillRect/>
          </a:stretch>
        </p:blipFill>
        <p:spPr>
          <a:xfrm>
            <a:off x="269519" y="4851305"/>
            <a:ext cx="2435481" cy="1857410"/>
          </a:xfrm>
          <a:prstGeom prst="rect">
            <a:avLst/>
          </a:prstGeom>
        </p:spPr>
      </p:pic>
      <p:pic>
        <p:nvPicPr>
          <p:cNvPr id="7" name="Picture 6">
            <a:extLst>
              <a:ext uri="{FF2B5EF4-FFF2-40B4-BE49-F238E27FC236}">
                <a16:creationId xmlns:a16="http://schemas.microsoft.com/office/drawing/2014/main" id="{A4357E58-4AEE-7D4D-BF53-7C9720E27299}"/>
              </a:ext>
            </a:extLst>
          </p:cNvPr>
          <p:cNvPicPr>
            <a:picLocks noChangeAspect="1"/>
          </p:cNvPicPr>
          <p:nvPr/>
        </p:nvPicPr>
        <p:blipFill>
          <a:blip r:embed="rId5"/>
          <a:stretch>
            <a:fillRect/>
          </a:stretch>
        </p:blipFill>
        <p:spPr>
          <a:xfrm>
            <a:off x="3711582" y="3738467"/>
            <a:ext cx="2237219" cy="1233369"/>
          </a:xfrm>
          <a:prstGeom prst="rect">
            <a:avLst/>
          </a:prstGeom>
        </p:spPr>
      </p:pic>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6350445" y="1377538"/>
            <a:ext cx="5489253" cy="5331177"/>
          </a:xfrm>
        </p:spPr>
        <p:txBody>
          <a:bodyPr anchor="t">
            <a:normAutofit lnSpcReduction="10000"/>
          </a:bodyPr>
          <a:lstStyle/>
          <a:p>
            <a:pPr marL="0" indent="0">
              <a:buNone/>
            </a:pPr>
            <a:r>
              <a:rPr lang="en-US" b="1" dirty="0"/>
              <a:t>What?</a:t>
            </a:r>
          </a:p>
          <a:p>
            <a:pPr marL="0" indent="0">
              <a:buNone/>
            </a:pPr>
            <a:r>
              <a:rPr lang="en-US" dirty="0"/>
              <a:t>Simply stealing your phone number.</a:t>
            </a:r>
          </a:p>
          <a:p>
            <a:pPr marL="0" indent="0">
              <a:buNone/>
            </a:pPr>
            <a:r>
              <a:rPr lang="en-US" b="1" dirty="0"/>
              <a:t>How?</a:t>
            </a:r>
          </a:p>
          <a:p>
            <a:pPr marL="0" indent="0">
              <a:buNone/>
            </a:pPr>
            <a:r>
              <a:rPr lang="en-US" dirty="0"/>
              <a:t>With (1) DOB and (2) last 4 numbers of your SSA, hackers can trick your wireless carriers to transfer (port) your number to a new device or account.</a:t>
            </a:r>
            <a:endParaRPr lang="en-US" sz="2000" dirty="0">
              <a:solidFill>
                <a:srgbClr val="000000"/>
              </a:solidFill>
            </a:endParaRPr>
          </a:p>
          <a:p>
            <a:pPr marL="0" indent="0">
              <a:buNone/>
            </a:pPr>
            <a:r>
              <a:rPr lang="en-US" b="1" dirty="0"/>
              <a:t>Why?</a:t>
            </a:r>
          </a:p>
          <a:p>
            <a:pPr marL="0" indent="0">
              <a:buNone/>
            </a:pPr>
            <a:r>
              <a:rPr lang="en-US" dirty="0"/>
              <a:t>If you use SMS to 2FA, hackers now have your codes to break into your accounts.</a:t>
            </a:r>
          </a:p>
        </p:txBody>
      </p:sp>
      <p:pic>
        <p:nvPicPr>
          <p:cNvPr id="12" name="Content Placeholder 8">
            <a:extLst>
              <a:ext uri="{FF2B5EF4-FFF2-40B4-BE49-F238E27FC236}">
                <a16:creationId xmlns:a16="http://schemas.microsoft.com/office/drawing/2014/main" id="{AFDC4CBD-0BB7-8446-A30B-886C7C3CDA8F}"/>
              </a:ext>
            </a:extLst>
          </p:cNvPr>
          <p:cNvPicPr>
            <a:picLocks noChangeAspect="1"/>
          </p:cNvPicPr>
          <p:nvPr/>
        </p:nvPicPr>
        <p:blipFill>
          <a:blip r:embed="rId6"/>
          <a:stretch>
            <a:fillRect/>
          </a:stretch>
        </p:blipFill>
        <p:spPr>
          <a:xfrm>
            <a:off x="357159" y="317435"/>
            <a:ext cx="2970544" cy="2409839"/>
          </a:xfrm>
          <a:prstGeom prst="rect">
            <a:avLst/>
          </a:prstGeom>
        </p:spPr>
      </p:pic>
      <p:sp>
        <p:nvSpPr>
          <p:cNvPr id="4" name="TextBox 3">
            <a:extLst>
              <a:ext uri="{FF2B5EF4-FFF2-40B4-BE49-F238E27FC236}">
                <a16:creationId xmlns:a16="http://schemas.microsoft.com/office/drawing/2014/main" id="{FA86C36F-11B9-3E46-B4AF-C977351DBF91}"/>
              </a:ext>
            </a:extLst>
          </p:cNvPr>
          <p:cNvSpPr txBox="1"/>
          <p:nvPr/>
        </p:nvSpPr>
        <p:spPr>
          <a:xfrm>
            <a:off x="7215689" y="6260138"/>
            <a:ext cx="3381695" cy="523220"/>
          </a:xfrm>
          <a:prstGeom prst="rect">
            <a:avLst/>
          </a:prstGeom>
          <a:noFill/>
        </p:spPr>
        <p:txBody>
          <a:bodyPr wrap="none" rtlCol="0">
            <a:spAutoFit/>
          </a:bodyPr>
          <a:lstStyle/>
          <a:p>
            <a:r>
              <a:rPr lang="en-US" sz="2800" dirty="0">
                <a:solidFill>
                  <a:srgbClr val="FF0000"/>
                </a:solidFill>
              </a:rPr>
              <a:t>And, there’s more…….</a:t>
            </a:r>
          </a:p>
        </p:txBody>
      </p:sp>
    </p:spTree>
    <p:extLst>
      <p:ext uri="{BB962C8B-B14F-4D97-AF65-F5344CB8AC3E}">
        <p14:creationId xmlns:p14="http://schemas.microsoft.com/office/powerpoint/2010/main" val="92583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D2AA9EB-ACE2-48F8-8185-792EE9413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8000"/>
          </a:xfrm>
          <a:prstGeom prst="rect">
            <a:avLst/>
          </a:prstGeom>
          <a:gradFill>
            <a:gsLst>
              <a:gs pos="0">
                <a:schemeClr val="accent1">
                  <a:lumMod val="100000"/>
                  <a:alpha val="72000"/>
                </a:schemeClr>
              </a:gs>
              <a:gs pos="25000">
                <a:schemeClr val="accent1">
                  <a:alpha val="55000"/>
                </a:schemeClr>
              </a:gs>
              <a:gs pos="94000">
                <a:schemeClr val="bg2">
                  <a:lumMod val="75000"/>
                  <a:alpha val="90000"/>
                </a:schemeClr>
              </a:gs>
              <a:gs pos="100000">
                <a:schemeClr val="bg2">
                  <a:lumMod val="75000"/>
                  <a:alpha val="9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9D7A164-22E7-4B37-B0E3-935FC9C31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4453248" y="272560"/>
            <a:ext cx="6935188" cy="976849"/>
          </a:xfrm>
        </p:spPr>
        <p:txBody>
          <a:bodyPr>
            <a:normAutofit/>
          </a:bodyPr>
          <a:lstStyle/>
          <a:p>
            <a:r>
              <a:rPr lang="en-US" sz="3200" dirty="0"/>
              <a:t>Mobile hijacking or Port-Out Scam Part 2</a:t>
            </a:r>
            <a:endParaRPr lang="en-US" sz="3100" dirty="0">
              <a:solidFill>
                <a:srgbClr val="000000"/>
              </a:solidFill>
            </a:endParaRPr>
          </a:p>
        </p:txBody>
      </p:sp>
      <p:sp>
        <p:nvSpPr>
          <p:cNvPr id="29" name="Freeform 67">
            <a:extLst>
              <a:ext uri="{FF2B5EF4-FFF2-40B4-BE49-F238E27FC236}">
                <a16:creationId xmlns:a16="http://schemas.microsoft.com/office/drawing/2014/main" id="{730F02D6-D4A4-42E5-A722-43B088C7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07136"/>
            <a:ext cx="3177287" cy="26508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a:extLst>
              <a:ext uri="{FF2B5EF4-FFF2-40B4-BE49-F238E27FC236}">
                <a16:creationId xmlns:a16="http://schemas.microsoft.com/office/drawing/2014/main" id="{F2C965BE-B8BF-4344-8E81-62E0BFE4C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9751" y="2897495"/>
            <a:ext cx="2788232" cy="2788232"/>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65">
            <a:extLst>
              <a:ext uri="{FF2B5EF4-FFF2-40B4-BE49-F238E27FC236}">
                <a16:creationId xmlns:a16="http://schemas.microsoft.com/office/drawing/2014/main" id="{122DB9C1-63F1-47FD-BE8D-08903F853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1607361-D10A-124A-B72F-BCD37C018202}"/>
              </a:ext>
            </a:extLst>
          </p:cNvPr>
          <p:cNvPicPr>
            <a:picLocks noChangeAspect="1"/>
          </p:cNvPicPr>
          <p:nvPr/>
        </p:nvPicPr>
        <p:blipFill>
          <a:blip r:embed="rId4"/>
          <a:stretch>
            <a:fillRect/>
          </a:stretch>
        </p:blipFill>
        <p:spPr>
          <a:xfrm>
            <a:off x="269519" y="4868884"/>
            <a:ext cx="2435481" cy="1578222"/>
          </a:xfrm>
          <a:prstGeom prst="rect">
            <a:avLst/>
          </a:prstGeom>
        </p:spPr>
      </p:pic>
      <p:pic>
        <p:nvPicPr>
          <p:cNvPr id="7" name="Picture 6">
            <a:extLst>
              <a:ext uri="{FF2B5EF4-FFF2-40B4-BE49-F238E27FC236}">
                <a16:creationId xmlns:a16="http://schemas.microsoft.com/office/drawing/2014/main" id="{A4357E58-4AEE-7D4D-BF53-7C9720E27299}"/>
              </a:ext>
            </a:extLst>
          </p:cNvPr>
          <p:cNvPicPr>
            <a:picLocks noChangeAspect="1"/>
          </p:cNvPicPr>
          <p:nvPr/>
        </p:nvPicPr>
        <p:blipFill>
          <a:blip r:embed="rId5"/>
          <a:stretch>
            <a:fillRect/>
          </a:stretch>
        </p:blipFill>
        <p:spPr>
          <a:xfrm>
            <a:off x="3711582" y="3738467"/>
            <a:ext cx="2237219" cy="1233369"/>
          </a:xfrm>
          <a:prstGeom prst="rect">
            <a:avLst/>
          </a:prstGeom>
        </p:spPr>
      </p:pic>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6350445" y="1377538"/>
            <a:ext cx="5489253" cy="5331177"/>
          </a:xfrm>
        </p:spPr>
        <p:txBody>
          <a:bodyPr anchor="t">
            <a:normAutofit/>
          </a:bodyPr>
          <a:lstStyle/>
          <a:p>
            <a:pPr marL="0" indent="0">
              <a:buNone/>
            </a:pPr>
            <a:r>
              <a:rPr lang="en-US" b="1" dirty="0"/>
              <a:t>What?</a:t>
            </a:r>
          </a:p>
          <a:p>
            <a:pPr marL="0" indent="0">
              <a:buNone/>
            </a:pPr>
            <a:r>
              <a:rPr lang="en-US" dirty="0"/>
              <a:t>Sim-jacking</a:t>
            </a:r>
          </a:p>
          <a:p>
            <a:pPr marL="0" indent="0">
              <a:buNone/>
            </a:pPr>
            <a:r>
              <a:rPr lang="en-US" b="1" dirty="0"/>
              <a:t>How?</a:t>
            </a:r>
          </a:p>
          <a:p>
            <a:pPr marL="0" indent="0">
              <a:buNone/>
            </a:pPr>
            <a:r>
              <a:rPr lang="en-US" dirty="0"/>
              <a:t>With (1) DOB and (2) last 4 numbers of your SSA, hackers now just get a new SIM card for you account.</a:t>
            </a:r>
            <a:endParaRPr lang="en-US" sz="2000" dirty="0">
              <a:solidFill>
                <a:srgbClr val="000000"/>
              </a:solidFill>
            </a:endParaRPr>
          </a:p>
          <a:p>
            <a:pPr marL="0" indent="0">
              <a:buNone/>
            </a:pPr>
            <a:r>
              <a:rPr lang="en-US" b="1" dirty="0"/>
              <a:t>Why?</a:t>
            </a:r>
          </a:p>
          <a:p>
            <a:pPr marL="0" indent="0">
              <a:buNone/>
            </a:pPr>
            <a:r>
              <a:rPr lang="en-US" dirty="0"/>
              <a:t>Can only have one SIM per account so you are LOCKED out!</a:t>
            </a:r>
          </a:p>
        </p:txBody>
      </p:sp>
      <p:pic>
        <p:nvPicPr>
          <p:cNvPr id="12" name="Content Placeholder 8">
            <a:extLst>
              <a:ext uri="{FF2B5EF4-FFF2-40B4-BE49-F238E27FC236}">
                <a16:creationId xmlns:a16="http://schemas.microsoft.com/office/drawing/2014/main" id="{AFDC4CBD-0BB7-8446-A30B-886C7C3CDA8F}"/>
              </a:ext>
            </a:extLst>
          </p:cNvPr>
          <p:cNvPicPr>
            <a:picLocks noChangeAspect="1"/>
          </p:cNvPicPr>
          <p:nvPr/>
        </p:nvPicPr>
        <p:blipFill>
          <a:blip r:embed="rId6"/>
          <a:stretch>
            <a:fillRect/>
          </a:stretch>
        </p:blipFill>
        <p:spPr>
          <a:xfrm>
            <a:off x="154380" y="577046"/>
            <a:ext cx="3376103" cy="1890617"/>
          </a:xfrm>
          <a:prstGeom prst="rect">
            <a:avLst/>
          </a:prstGeom>
        </p:spPr>
      </p:pic>
      <p:sp>
        <p:nvSpPr>
          <p:cNvPr id="4" name="TextBox 3">
            <a:extLst>
              <a:ext uri="{FF2B5EF4-FFF2-40B4-BE49-F238E27FC236}">
                <a16:creationId xmlns:a16="http://schemas.microsoft.com/office/drawing/2014/main" id="{5C838A60-8332-6548-A7F5-58B1A0D7E837}"/>
              </a:ext>
            </a:extLst>
          </p:cNvPr>
          <p:cNvSpPr txBox="1"/>
          <p:nvPr/>
        </p:nvSpPr>
        <p:spPr>
          <a:xfrm>
            <a:off x="6724443" y="5923886"/>
            <a:ext cx="4702757" cy="523220"/>
          </a:xfrm>
          <a:prstGeom prst="rect">
            <a:avLst/>
          </a:prstGeom>
          <a:noFill/>
        </p:spPr>
        <p:txBody>
          <a:bodyPr wrap="square" rtlCol="0">
            <a:spAutoFit/>
          </a:bodyPr>
          <a:lstStyle/>
          <a:p>
            <a:r>
              <a:rPr lang="en-US" sz="2800" dirty="0">
                <a:solidFill>
                  <a:srgbClr val="FF0000"/>
                </a:solidFill>
              </a:rPr>
              <a:t>How to protect yourself?</a:t>
            </a:r>
          </a:p>
        </p:txBody>
      </p:sp>
    </p:spTree>
    <p:extLst>
      <p:ext uri="{BB962C8B-B14F-4D97-AF65-F5344CB8AC3E}">
        <p14:creationId xmlns:p14="http://schemas.microsoft.com/office/powerpoint/2010/main" val="334191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D2AA9EB-ACE2-48F8-8185-792EE9413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8000"/>
          </a:xfrm>
          <a:prstGeom prst="rect">
            <a:avLst/>
          </a:prstGeom>
          <a:gradFill>
            <a:gsLst>
              <a:gs pos="0">
                <a:schemeClr val="accent1">
                  <a:lumMod val="100000"/>
                  <a:alpha val="72000"/>
                </a:schemeClr>
              </a:gs>
              <a:gs pos="25000">
                <a:schemeClr val="accent1">
                  <a:alpha val="55000"/>
                </a:schemeClr>
              </a:gs>
              <a:gs pos="94000">
                <a:schemeClr val="bg2">
                  <a:lumMod val="75000"/>
                  <a:alpha val="90000"/>
                </a:schemeClr>
              </a:gs>
              <a:gs pos="100000">
                <a:schemeClr val="bg2">
                  <a:lumMod val="75000"/>
                  <a:alpha val="9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9D7A164-22E7-4B37-B0E3-935FC9C31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4453248" y="272560"/>
            <a:ext cx="6935188" cy="976849"/>
          </a:xfrm>
        </p:spPr>
        <p:txBody>
          <a:bodyPr>
            <a:normAutofit/>
          </a:bodyPr>
          <a:lstStyle/>
          <a:p>
            <a:r>
              <a:rPr lang="en-US" sz="3200" dirty="0"/>
              <a:t>Add a pin to your smart phone account</a:t>
            </a:r>
            <a:endParaRPr lang="en-US" sz="3100" dirty="0">
              <a:solidFill>
                <a:srgbClr val="000000"/>
              </a:solidFill>
            </a:endParaRPr>
          </a:p>
        </p:txBody>
      </p:sp>
      <p:sp>
        <p:nvSpPr>
          <p:cNvPr id="29" name="Freeform 67">
            <a:extLst>
              <a:ext uri="{FF2B5EF4-FFF2-40B4-BE49-F238E27FC236}">
                <a16:creationId xmlns:a16="http://schemas.microsoft.com/office/drawing/2014/main" id="{730F02D6-D4A4-42E5-A722-43B088C7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07136"/>
            <a:ext cx="3177287" cy="26508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a:extLst>
              <a:ext uri="{FF2B5EF4-FFF2-40B4-BE49-F238E27FC236}">
                <a16:creationId xmlns:a16="http://schemas.microsoft.com/office/drawing/2014/main" id="{F2C965BE-B8BF-4344-8E81-62E0BFE4C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9751" y="2897495"/>
            <a:ext cx="2788232" cy="2788232"/>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65">
            <a:extLst>
              <a:ext uri="{FF2B5EF4-FFF2-40B4-BE49-F238E27FC236}">
                <a16:creationId xmlns:a16="http://schemas.microsoft.com/office/drawing/2014/main" id="{122DB9C1-63F1-47FD-BE8D-08903F853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1607361-D10A-124A-B72F-BCD37C018202}"/>
              </a:ext>
            </a:extLst>
          </p:cNvPr>
          <p:cNvPicPr>
            <a:picLocks noChangeAspect="1"/>
          </p:cNvPicPr>
          <p:nvPr/>
        </p:nvPicPr>
        <p:blipFill>
          <a:blip r:embed="rId4"/>
          <a:stretch>
            <a:fillRect/>
          </a:stretch>
        </p:blipFill>
        <p:spPr>
          <a:xfrm>
            <a:off x="269519" y="4868884"/>
            <a:ext cx="2435481" cy="1578222"/>
          </a:xfrm>
          <a:prstGeom prst="rect">
            <a:avLst/>
          </a:prstGeom>
        </p:spPr>
      </p:pic>
      <p:pic>
        <p:nvPicPr>
          <p:cNvPr id="7" name="Picture 6">
            <a:extLst>
              <a:ext uri="{FF2B5EF4-FFF2-40B4-BE49-F238E27FC236}">
                <a16:creationId xmlns:a16="http://schemas.microsoft.com/office/drawing/2014/main" id="{A4357E58-4AEE-7D4D-BF53-7C9720E27299}"/>
              </a:ext>
            </a:extLst>
          </p:cNvPr>
          <p:cNvPicPr>
            <a:picLocks noChangeAspect="1"/>
          </p:cNvPicPr>
          <p:nvPr/>
        </p:nvPicPr>
        <p:blipFill>
          <a:blip r:embed="rId5"/>
          <a:stretch>
            <a:fillRect/>
          </a:stretch>
        </p:blipFill>
        <p:spPr>
          <a:xfrm>
            <a:off x="3711582" y="3738467"/>
            <a:ext cx="2237219" cy="1233369"/>
          </a:xfrm>
          <a:prstGeom prst="rect">
            <a:avLst/>
          </a:prstGeom>
        </p:spPr>
      </p:pic>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6350446" y="1626022"/>
            <a:ext cx="5489253" cy="4727277"/>
          </a:xfrm>
        </p:spPr>
        <p:txBody>
          <a:bodyPr anchor="t">
            <a:normAutofit/>
          </a:bodyPr>
          <a:lstStyle/>
          <a:p>
            <a:pPr marL="0" indent="0">
              <a:buNone/>
            </a:pPr>
            <a:r>
              <a:rPr lang="en-US" b="1" dirty="0"/>
              <a:t>AT&amp;T</a:t>
            </a:r>
            <a:r>
              <a:rPr lang="en-US" dirty="0"/>
              <a:t> has a guide on </a:t>
            </a:r>
            <a:r>
              <a:rPr lang="en-US" dirty="0">
                <a:hlinkClick r:id="rId6"/>
              </a:rPr>
              <a:t>how to set up extra security</a:t>
            </a:r>
            <a:r>
              <a:rPr lang="en-US" dirty="0"/>
              <a:t> on your account.</a:t>
            </a:r>
          </a:p>
          <a:p>
            <a:pPr marL="0" indent="0">
              <a:buNone/>
            </a:pPr>
            <a:r>
              <a:rPr lang="en-US" b="1" dirty="0"/>
              <a:t>T-Mobile</a:t>
            </a:r>
            <a:r>
              <a:rPr lang="en-US" dirty="0"/>
              <a:t> allows you to </a:t>
            </a:r>
            <a:r>
              <a:rPr lang="en-US" dirty="0">
                <a:hlinkClick r:id="rId7"/>
              </a:rPr>
              <a:t>set up a customer passcode</a:t>
            </a:r>
            <a:r>
              <a:rPr lang="en-US" dirty="0"/>
              <a:t>.</a:t>
            </a:r>
          </a:p>
          <a:p>
            <a:pPr marL="0" indent="0">
              <a:buNone/>
            </a:pPr>
            <a:r>
              <a:rPr lang="en-US" b="1" dirty="0"/>
              <a:t>Verizon</a:t>
            </a:r>
            <a:r>
              <a:rPr lang="en-US" dirty="0"/>
              <a:t> explains </a:t>
            </a:r>
            <a:r>
              <a:rPr lang="en-US" dirty="0">
                <a:hlinkClick r:id="rId8"/>
              </a:rPr>
              <a:t>how you can add a PIN</a:t>
            </a:r>
            <a:r>
              <a:rPr lang="en-US" dirty="0"/>
              <a:t> to your account.</a:t>
            </a:r>
          </a:p>
          <a:p>
            <a:pPr marL="0" indent="0">
              <a:buNone/>
            </a:pPr>
            <a:r>
              <a:rPr lang="en-US" b="1" dirty="0"/>
              <a:t>Sprint</a:t>
            </a:r>
            <a:r>
              <a:rPr lang="en-US" dirty="0"/>
              <a:t> also lets you </a:t>
            </a:r>
            <a:r>
              <a:rPr lang="en-US" dirty="0">
                <a:hlinkClick r:id="rId9"/>
              </a:rPr>
              <a:t>add an account PIN</a:t>
            </a:r>
            <a:r>
              <a:rPr lang="en-US" dirty="0"/>
              <a:t> for greater security.</a:t>
            </a:r>
          </a:p>
        </p:txBody>
      </p:sp>
      <p:pic>
        <p:nvPicPr>
          <p:cNvPr id="12" name="Content Placeholder 8">
            <a:extLst>
              <a:ext uri="{FF2B5EF4-FFF2-40B4-BE49-F238E27FC236}">
                <a16:creationId xmlns:a16="http://schemas.microsoft.com/office/drawing/2014/main" id="{AFDC4CBD-0BB7-8446-A30B-886C7C3CDA8F}"/>
              </a:ext>
            </a:extLst>
          </p:cNvPr>
          <p:cNvPicPr>
            <a:picLocks noChangeAspect="1"/>
          </p:cNvPicPr>
          <p:nvPr/>
        </p:nvPicPr>
        <p:blipFill>
          <a:blip r:embed="rId10"/>
          <a:stretch>
            <a:fillRect/>
          </a:stretch>
        </p:blipFill>
        <p:spPr>
          <a:xfrm>
            <a:off x="154380" y="577046"/>
            <a:ext cx="3376103" cy="1890617"/>
          </a:xfrm>
          <a:prstGeom prst="rect">
            <a:avLst/>
          </a:prstGeom>
        </p:spPr>
      </p:pic>
    </p:spTree>
    <p:extLst>
      <p:ext uri="{BB962C8B-B14F-4D97-AF65-F5344CB8AC3E}">
        <p14:creationId xmlns:p14="http://schemas.microsoft.com/office/powerpoint/2010/main" val="1716530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C36BA09-7860-884F-B7A6-1D7B2108554F}"/>
              </a:ext>
            </a:extLst>
          </p:cNvPr>
          <p:cNvSpPr>
            <a:spLocks noGrp="1"/>
          </p:cNvSpPr>
          <p:nvPr>
            <p:ph type="ctrTitle"/>
          </p:nvPr>
        </p:nvSpPr>
        <p:spPr>
          <a:xfrm>
            <a:off x="65619" y="3519668"/>
            <a:ext cx="5757861" cy="1785938"/>
          </a:xfrm>
        </p:spPr>
        <p:txBody>
          <a:bodyPr anchor="t">
            <a:normAutofit/>
          </a:bodyPr>
          <a:lstStyle/>
          <a:p>
            <a:r>
              <a:rPr lang="en-US" sz="3700" dirty="0">
                <a:solidFill>
                  <a:srgbClr val="000000"/>
                </a:solidFill>
              </a:rPr>
              <a:t>Do these for a more secure cyber presence!</a:t>
            </a:r>
            <a:br>
              <a:rPr lang="en-US" sz="3700" dirty="0">
                <a:solidFill>
                  <a:srgbClr val="000000"/>
                </a:solidFill>
              </a:rPr>
            </a:br>
            <a:endParaRPr lang="en-US" sz="3700" dirty="0">
              <a:solidFill>
                <a:srgbClr val="000000"/>
              </a:solidFill>
            </a:endParaRPr>
          </a:p>
        </p:txBody>
      </p:sp>
      <p:sp>
        <p:nvSpPr>
          <p:cNvPr id="22"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C9D5C01E-19B9-CC4F-B728-FDF1E597D85A}"/>
              </a:ext>
            </a:extLst>
          </p:cNvPr>
          <p:cNvPicPr>
            <a:picLocks noChangeAspect="1"/>
          </p:cNvPicPr>
          <p:nvPr/>
        </p:nvPicPr>
        <p:blipFill>
          <a:blip r:embed="rId4"/>
          <a:stretch>
            <a:fillRect/>
          </a:stretch>
        </p:blipFill>
        <p:spPr>
          <a:xfrm>
            <a:off x="65619" y="1047986"/>
            <a:ext cx="1879578" cy="1800924"/>
          </a:xfrm>
          <a:prstGeom prst="rect">
            <a:avLst/>
          </a:prstGeom>
        </p:spPr>
      </p:pic>
      <p:pic>
        <p:nvPicPr>
          <p:cNvPr id="8" name="Picture 7">
            <a:extLst>
              <a:ext uri="{FF2B5EF4-FFF2-40B4-BE49-F238E27FC236}">
                <a16:creationId xmlns:a16="http://schemas.microsoft.com/office/drawing/2014/main" id="{409371F7-0DB0-074C-B76A-BE5CE64D1DC3}"/>
              </a:ext>
            </a:extLst>
          </p:cNvPr>
          <p:cNvPicPr>
            <a:picLocks noChangeAspect="1"/>
          </p:cNvPicPr>
          <p:nvPr/>
        </p:nvPicPr>
        <p:blipFill>
          <a:blip r:embed="rId5"/>
          <a:stretch>
            <a:fillRect/>
          </a:stretch>
        </p:blipFill>
        <p:spPr>
          <a:xfrm>
            <a:off x="2773631" y="817039"/>
            <a:ext cx="2858699" cy="2262815"/>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TextBox 2">
            <a:extLst>
              <a:ext uri="{FF2B5EF4-FFF2-40B4-BE49-F238E27FC236}">
                <a16:creationId xmlns:a16="http://schemas.microsoft.com/office/drawing/2014/main" id="{0F0905EF-A7A9-2E4C-8D86-E76EA9FF46B8}"/>
              </a:ext>
            </a:extLst>
          </p:cNvPr>
          <p:cNvSpPr txBox="1"/>
          <p:nvPr/>
        </p:nvSpPr>
        <p:spPr>
          <a:xfrm>
            <a:off x="1957983" y="1563727"/>
            <a:ext cx="678007" cy="769441"/>
          </a:xfrm>
          <a:prstGeom prst="rect">
            <a:avLst/>
          </a:prstGeom>
          <a:noFill/>
        </p:spPr>
        <p:txBody>
          <a:bodyPr wrap="square" rtlCol="0">
            <a:spAutoFit/>
          </a:bodyPr>
          <a:lstStyle/>
          <a:p>
            <a:r>
              <a:rPr lang="en-US" sz="4400" dirty="0"/>
              <a:t>+</a:t>
            </a:r>
          </a:p>
        </p:txBody>
      </p:sp>
      <p:pic>
        <p:nvPicPr>
          <p:cNvPr id="6" name="Picture 5">
            <a:extLst>
              <a:ext uri="{FF2B5EF4-FFF2-40B4-BE49-F238E27FC236}">
                <a16:creationId xmlns:a16="http://schemas.microsoft.com/office/drawing/2014/main" id="{CBA531BA-56DB-CE47-ACE6-8BA9263DE371}"/>
              </a:ext>
            </a:extLst>
          </p:cNvPr>
          <p:cNvPicPr>
            <a:picLocks noChangeAspect="1"/>
          </p:cNvPicPr>
          <p:nvPr/>
        </p:nvPicPr>
        <p:blipFill>
          <a:blip r:embed="rId6"/>
          <a:stretch>
            <a:fillRect/>
          </a:stretch>
        </p:blipFill>
        <p:spPr>
          <a:xfrm>
            <a:off x="7573059" y="1756533"/>
            <a:ext cx="4222805" cy="3926092"/>
          </a:xfrm>
          <a:prstGeom prst="rect">
            <a:avLst/>
          </a:prstGeom>
        </p:spPr>
      </p:pic>
    </p:spTree>
    <p:extLst>
      <p:ext uri="{BB962C8B-B14F-4D97-AF65-F5344CB8AC3E}">
        <p14:creationId xmlns:p14="http://schemas.microsoft.com/office/powerpoint/2010/main" val="872680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804676" y="451321"/>
            <a:ext cx="6318649" cy="1454051"/>
          </a:xfrm>
        </p:spPr>
        <p:txBody>
          <a:bodyPr>
            <a:normAutofit/>
          </a:bodyPr>
          <a:lstStyle/>
          <a:p>
            <a:r>
              <a:rPr lang="en-US" sz="4000" b="1" i="1" dirty="0">
                <a:solidFill>
                  <a:srgbClr val="000000"/>
                </a:solidFill>
              </a:rPr>
              <a:t>Cyber + Security</a:t>
            </a:r>
            <a:endParaRPr lang="en-US" sz="4000" b="1" dirty="0">
              <a:solidFill>
                <a:srgbClr val="000000"/>
              </a:solidFill>
            </a:endParaRPr>
          </a:p>
        </p:txBody>
      </p:sp>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619363" y="1905372"/>
            <a:ext cx="5250277" cy="4224308"/>
          </a:xfrm>
        </p:spPr>
        <p:txBody>
          <a:bodyPr anchor="t">
            <a:normAutofit fontScale="70000" lnSpcReduction="20000"/>
          </a:bodyPr>
          <a:lstStyle/>
          <a:p>
            <a:pPr marL="0" indent="0">
              <a:buNone/>
            </a:pPr>
            <a:r>
              <a:rPr lang="en-US" sz="3000" b="1" dirty="0">
                <a:solidFill>
                  <a:srgbClr val="000000"/>
                </a:solidFill>
              </a:rPr>
              <a:t>Digital life happens (hardware)</a:t>
            </a:r>
          </a:p>
          <a:p>
            <a:r>
              <a:rPr lang="en-US" b="1" dirty="0">
                <a:solidFill>
                  <a:srgbClr val="000000"/>
                </a:solidFill>
              </a:rPr>
              <a:t>Mobile phone</a:t>
            </a:r>
          </a:p>
          <a:p>
            <a:r>
              <a:rPr lang="en-US" b="1" dirty="0">
                <a:solidFill>
                  <a:srgbClr val="000000"/>
                </a:solidFill>
              </a:rPr>
              <a:t>Work computer</a:t>
            </a:r>
          </a:p>
          <a:p>
            <a:r>
              <a:rPr lang="en-US" b="1" dirty="0">
                <a:solidFill>
                  <a:srgbClr val="000000"/>
                </a:solidFill>
              </a:rPr>
              <a:t>Personal computer </a:t>
            </a:r>
          </a:p>
          <a:p>
            <a:r>
              <a:rPr lang="en-US" b="1" dirty="0">
                <a:solidFill>
                  <a:srgbClr val="000000"/>
                </a:solidFill>
              </a:rPr>
              <a:t>Tablets</a:t>
            </a:r>
          </a:p>
          <a:p>
            <a:r>
              <a:rPr lang="en-US" b="1" dirty="0">
                <a:solidFill>
                  <a:srgbClr val="000000"/>
                </a:solidFill>
              </a:rPr>
              <a:t>Smart watches</a:t>
            </a:r>
          </a:p>
          <a:p>
            <a:r>
              <a:rPr lang="en-US" b="1" dirty="0">
                <a:solidFill>
                  <a:srgbClr val="000000"/>
                </a:solidFill>
              </a:rPr>
              <a:t>Vehicles</a:t>
            </a:r>
          </a:p>
          <a:p>
            <a:r>
              <a:rPr lang="en-US" b="1" dirty="0">
                <a:solidFill>
                  <a:srgbClr val="000000"/>
                </a:solidFill>
              </a:rPr>
              <a:t>Internet of Things (IoT)</a:t>
            </a:r>
          </a:p>
          <a:p>
            <a:pPr lvl="1"/>
            <a:r>
              <a:rPr lang="en-US" b="1" dirty="0">
                <a:solidFill>
                  <a:srgbClr val="000000"/>
                </a:solidFill>
              </a:rPr>
              <a:t>Amazon Echo</a:t>
            </a:r>
          </a:p>
          <a:p>
            <a:pPr lvl="1"/>
            <a:r>
              <a:rPr lang="en-US" b="1" dirty="0">
                <a:solidFill>
                  <a:srgbClr val="000000"/>
                </a:solidFill>
              </a:rPr>
              <a:t>Google Home Hub</a:t>
            </a:r>
          </a:p>
          <a:p>
            <a:pPr lvl="1"/>
            <a:r>
              <a:rPr lang="en-US" b="1" dirty="0">
                <a:solidFill>
                  <a:srgbClr val="000000"/>
                </a:solidFill>
              </a:rPr>
              <a:t>Apple </a:t>
            </a:r>
            <a:r>
              <a:rPr lang="en-US" b="1" dirty="0" err="1">
                <a:solidFill>
                  <a:srgbClr val="000000"/>
                </a:solidFill>
              </a:rPr>
              <a:t>HomePod</a:t>
            </a:r>
            <a:endParaRPr lang="en-US" b="1" dirty="0">
              <a:solidFill>
                <a:srgbClr val="000000"/>
              </a:solidFill>
            </a:endParaRPr>
          </a:p>
          <a:p>
            <a:pPr lvl="1"/>
            <a:r>
              <a:rPr lang="en-US" b="1" dirty="0">
                <a:solidFill>
                  <a:srgbClr val="000000"/>
                </a:solidFill>
              </a:rPr>
              <a:t>Facebook Portal</a:t>
            </a:r>
          </a:p>
          <a:p>
            <a:pPr lvl="1"/>
            <a:r>
              <a:rPr lang="en-US" b="1" dirty="0">
                <a:solidFill>
                  <a:srgbClr val="000000"/>
                </a:solidFill>
              </a:rPr>
              <a:t>Nest thermostats</a:t>
            </a:r>
          </a:p>
          <a:p>
            <a:pPr lvl="1"/>
            <a:r>
              <a:rPr lang="en-US" b="1" dirty="0">
                <a:solidFill>
                  <a:srgbClr val="000000"/>
                </a:solidFill>
              </a:rPr>
              <a:t>Light bulbs, cameras, speakers, outlets, sensors…</a:t>
            </a:r>
            <a:endParaRPr lang="en-US" dirty="0">
              <a:solidFill>
                <a:srgbClr val="000000"/>
              </a:solidFill>
            </a:endParaRPr>
          </a:p>
        </p:txBody>
      </p:sp>
      <p:graphicFrame>
        <p:nvGraphicFramePr>
          <p:cNvPr id="5" name="Diagram 4">
            <a:extLst>
              <a:ext uri="{FF2B5EF4-FFF2-40B4-BE49-F238E27FC236}">
                <a16:creationId xmlns:a16="http://schemas.microsoft.com/office/drawing/2014/main" id="{80988B2C-04D1-47D6-AEB0-B9ABCD79C0E8}"/>
              </a:ext>
            </a:extLst>
          </p:cNvPr>
          <p:cNvGraphicFramePr/>
          <p:nvPr>
            <p:extLst>
              <p:ext uri="{D42A27DB-BD31-4B8C-83A1-F6EECF244321}">
                <p14:modId xmlns:p14="http://schemas.microsoft.com/office/powerpoint/2010/main" val="1898406474"/>
              </p:ext>
            </p:extLst>
          </p:nvPr>
        </p:nvGraphicFramePr>
        <p:xfrm>
          <a:off x="5057077" y="506291"/>
          <a:ext cx="6930483" cy="5568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805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804676" y="451321"/>
            <a:ext cx="6318649" cy="1454051"/>
          </a:xfrm>
        </p:spPr>
        <p:txBody>
          <a:bodyPr>
            <a:normAutofit/>
          </a:bodyPr>
          <a:lstStyle/>
          <a:p>
            <a:r>
              <a:rPr lang="en-US" sz="4000" b="1" i="1" dirty="0">
                <a:solidFill>
                  <a:srgbClr val="000000"/>
                </a:solidFill>
              </a:rPr>
              <a:t>Online Activities</a:t>
            </a:r>
            <a:endParaRPr lang="en-US" sz="4000" b="1" dirty="0">
              <a:solidFill>
                <a:srgbClr val="000000"/>
              </a:solidFill>
            </a:endParaRPr>
          </a:p>
        </p:txBody>
      </p:sp>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619363" y="1905372"/>
            <a:ext cx="5337683" cy="4441640"/>
          </a:xfrm>
        </p:spPr>
        <p:txBody>
          <a:bodyPr anchor="t">
            <a:normAutofit fontScale="55000" lnSpcReduction="20000"/>
          </a:bodyPr>
          <a:lstStyle/>
          <a:p>
            <a:r>
              <a:rPr lang="en-US" sz="3000" dirty="0">
                <a:solidFill>
                  <a:srgbClr val="000000"/>
                </a:solidFill>
              </a:rPr>
              <a:t>Email</a:t>
            </a:r>
          </a:p>
          <a:p>
            <a:r>
              <a:rPr lang="en-US" sz="3000" dirty="0">
                <a:solidFill>
                  <a:srgbClr val="000000"/>
                </a:solidFill>
              </a:rPr>
              <a:t>Social Media</a:t>
            </a:r>
          </a:p>
          <a:p>
            <a:r>
              <a:rPr lang="en-US" sz="3000" dirty="0">
                <a:solidFill>
                  <a:srgbClr val="000000"/>
                </a:solidFill>
              </a:rPr>
              <a:t>Online accounts</a:t>
            </a:r>
          </a:p>
          <a:p>
            <a:pPr lvl="1"/>
            <a:r>
              <a:rPr lang="en-US" sz="2700" dirty="0">
                <a:solidFill>
                  <a:srgbClr val="000000"/>
                </a:solidFill>
              </a:rPr>
              <a:t>Pay rent / mortgage</a:t>
            </a:r>
          </a:p>
          <a:p>
            <a:pPr lvl="1"/>
            <a:r>
              <a:rPr lang="en-US" sz="2700" dirty="0">
                <a:solidFill>
                  <a:srgbClr val="000000"/>
                </a:solidFill>
              </a:rPr>
              <a:t>Banking, credit cards, store cards</a:t>
            </a:r>
          </a:p>
          <a:p>
            <a:pPr lvl="1"/>
            <a:r>
              <a:rPr lang="en-US" sz="2700" dirty="0">
                <a:solidFill>
                  <a:srgbClr val="000000"/>
                </a:solidFill>
              </a:rPr>
              <a:t>Online retailers (Amazon, Zappos,…)</a:t>
            </a:r>
          </a:p>
          <a:p>
            <a:r>
              <a:rPr lang="en-US" sz="3000" dirty="0">
                <a:solidFill>
                  <a:srgbClr val="000000"/>
                </a:solidFill>
              </a:rPr>
              <a:t>Cloud accounts</a:t>
            </a:r>
          </a:p>
          <a:p>
            <a:pPr lvl="1"/>
            <a:r>
              <a:rPr lang="en-US" sz="2700" dirty="0">
                <a:solidFill>
                  <a:srgbClr val="000000"/>
                </a:solidFill>
              </a:rPr>
              <a:t>Smart devices</a:t>
            </a:r>
          </a:p>
          <a:p>
            <a:pPr lvl="1"/>
            <a:r>
              <a:rPr lang="en-US" sz="2700" dirty="0">
                <a:solidFill>
                  <a:srgbClr val="000000"/>
                </a:solidFill>
              </a:rPr>
              <a:t>Shared drives (Dropbox, </a:t>
            </a:r>
            <a:r>
              <a:rPr lang="en-US" sz="2700" dirty="0" err="1">
                <a:solidFill>
                  <a:srgbClr val="000000"/>
                </a:solidFill>
              </a:rPr>
              <a:t>Boxx</a:t>
            </a:r>
            <a:r>
              <a:rPr lang="en-US" sz="2700" dirty="0">
                <a:solidFill>
                  <a:srgbClr val="000000"/>
                </a:solidFill>
              </a:rPr>
              <a:t>, Google Drive,…)</a:t>
            </a:r>
          </a:p>
          <a:p>
            <a:pPr lvl="1"/>
            <a:r>
              <a:rPr lang="en-US" sz="2700" dirty="0">
                <a:solidFill>
                  <a:srgbClr val="000000"/>
                </a:solidFill>
              </a:rPr>
              <a:t>Online gaming</a:t>
            </a:r>
          </a:p>
          <a:p>
            <a:r>
              <a:rPr lang="en-US" sz="3000" dirty="0">
                <a:solidFill>
                  <a:srgbClr val="000000"/>
                </a:solidFill>
              </a:rPr>
              <a:t>Frequent buyer programs</a:t>
            </a:r>
          </a:p>
          <a:p>
            <a:pPr lvl="1"/>
            <a:r>
              <a:rPr lang="en-US" sz="2700" dirty="0">
                <a:solidFill>
                  <a:srgbClr val="000000"/>
                </a:solidFill>
              </a:rPr>
              <a:t>Grocery store</a:t>
            </a:r>
          </a:p>
          <a:p>
            <a:pPr lvl="1"/>
            <a:r>
              <a:rPr lang="en-US" sz="2700" dirty="0">
                <a:solidFill>
                  <a:srgbClr val="000000"/>
                </a:solidFill>
              </a:rPr>
              <a:t>Clothing store</a:t>
            </a:r>
          </a:p>
          <a:p>
            <a:pPr lvl="1"/>
            <a:r>
              <a:rPr lang="en-US" sz="2700" dirty="0">
                <a:solidFill>
                  <a:srgbClr val="000000"/>
                </a:solidFill>
              </a:rPr>
              <a:t>Restaurants</a:t>
            </a:r>
          </a:p>
          <a:p>
            <a:r>
              <a:rPr lang="en-US" sz="3600" dirty="0">
                <a:solidFill>
                  <a:srgbClr val="000000"/>
                </a:solidFill>
              </a:rPr>
              <a:t>Using a credit card (Target, Home Depot, skimmers)</a:t>
            </a:r>
          </a:p>
        </p:txBody>
      </p:sp>
      <p:pic>
        <p:nvPicPr>
          <p:cNvPr id="5" name="Picture 4">
            <a:extLst>
              <a:ext uri="{FF2B5EF4-FFF2-40B4-BE49-F238E27FC236}">
                <a16:creationId xmlns:a16="http://schemas.microsoft.com/office/drawing/2014/main" id="{ABD55A16-7BDD-4825-B7A5-852AE5B83097}"/>
              </a:ext>
            </a:extLst>
          </p:cNvPr>
          <p:cNvPicPr>
            <a:picLocks noChangeAspect="1"/>
          </p:cNvPicPr>
          <p:nvPr/>
        </p:nvPicPr>
        <p:blipFill>
          <a:blip r:embed="rId3"/>
          <a:stretch>
            <a:fillRect/>
          </a:stretch>
        </p:blipFill>
        <p:spPr>
          <a:xfrm>
            <a:off x="5773272" y="905808"/>
            <a:ext cx="6521822" cy="2826123"/>
          </a:xfrm>
          <a:prstGeom prst="rect">
            <a:avLst/>
          </a:prstGeom>
        </p:spPr>
      </p:pic>
      <p:pic>
        <p:nvPicPr>
          <p:cNvPr id="7" name="Graphic 6">
            <a:extLst>
              <a:ext uri="{FF2B5EF4-FFF2-40B4-BE49-F238E27FC236}">
                <a16:creationId xmlns:a16="http://schemas.microsoft.com/office/drawing/2014/main" id="{5FBA6D37-EA1F-4C4C-A4C3-6CAD78D056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9741" y="4257868"/>
            <a:ext cx="1316131" cy="1200002"/>
          </a:xfrm>
          <a:prstGeom prst="rect">
            <a:avLst/>
          </a:prstGeom>
        </p:spPr>
      </p:pic>
      <p:pic>
        <p:nvPicPr>
          <p:cNvPr id="8" name="Picture 7">
            <a:extLst>
              <a:ext uri="{FF2B5EF4-FFF2-40B4-BE49-F238E27FC236}">
                <a16:creationId xmlns:a16="http://schemas.microsoft.com/office/drawing/2014/main" id="{020CB20C-2698-4528-A9EE-5A98C91655A3}"/>
              </a:ext>
            </a:extLst>
          </p:cNvPr>
          <p:cNvPicPr>
            <a:picLocks noChangeAspect="1"/>
          </p:cNvPicPr>
          <p:nvPr/>
        </p:nvPicPr>
        <p:blipFill>
          <a:blip r:embed="rId6"/>
          <a:stretch>
            <a:fillRect/>
          </a:stretch>
        </p:blipFill>
        <p:spPr>
          <a:xfrm>
            <a:off x="8305543" y="4094908"/>
            <a:ext cx="3625919" cy="2150969"/>
          </a:xfrm>
          <a:prstGeom prst="rect">
            <a:avLst/>
          </a:prstGeom>
        </p:spPr>
      </p:pic>
    </p:spTree>
    <p:extLst>
      <p:ext uri="{BB962C8B-B14F-4D97-AF65-F5344CB8AC3E}">
        <p14:creationId xmlns:p14="http://schemas.microsoft.com/office/powerpoint/2010/main" val="350648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804676" y="451321"/>
            <a:ext cx="6318649" cy="1454051"/>
          </a:xfrm>
        </p:spPr>
        <p:txBody>
          <a:bodyPr>
            <a:normAutofit/>
          </a:bodyPr>
          <a:lstStyle/>
          <a:p>
            <a:r>
              <a:rPr lang="en-US" sz="4000" b="1" i="1" dirty="0">
                <a:solidFill>
                  <a:srgbClr val="000000"/>
                </a:solidFill>
              </a:rPr>
              <a:t>Users still heavily targeted…</a:t>
            </a:r>
            <a:endParaRPr lang="en-US" sz="4000" b="1" dirty="0">
              <a:solidFill>
                <a:srgbClr val="000000"/>
              </a:solidFill>
            </a:endParaRPr>
          </a:p>
        </p:txBody>
      </p:sp>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619363" y="1905372"/>
            <a:ext cx="5337683" cy="4441640"/>
          </a:xfrm>
        </p:spPr>
        <p:txBody>
          <a:bodyPr anchor="t">
            <a:normAutofit fontScale="92500" lnSpcReduction="20000"/>
          </a:bodyPr>
          <a:lstStyle/>
          <a:p>
            <a:r>
              <a:rPr lang="en-US" b="1" dirty="0"/>
              <a:t>Phishing fake-outs </a:t>
            </a:r>
          </a:p>
          <a:p>
            <a:pPr lvl="1"/>
            <a:r>
              <a:rPr lang="en-US" dirty="0"/>
              <a:t>Fake service/ login lures are still working for attackers</a:t>
            </a:r>
          </a:p>
          <a:p>
            <a:pPr lvl="1"/>
            <a:r>
              <a:rPr lang="en-US" dirty="0"/>
              <a:t>Gmail, DocuSign, Dropbox, and Microsoft-oriented fake logins common</a:t>
            </a:r>
            <a:r>
              <a:rPr lang="en-US" baseline="30000" dirty="0"/>
              <a:t>1</a:t>
            </a:r>
          </a:p>
          <a:p>
            <a:r>
              <a:rPr lang="en-US" dirty="0"/>
              <a:t>What do I have? </a:t>
            </a:r>
            <a:r>
              <a:rPr lang="en-US" i="1" dirty="0"/>
              <a:t>I’m not that interesting! </a:t>
            </a:r>
          </a:p>
          <a:p>
            <a:pPr lvl="1"/>
            <a:r>
              <a:rPr lang="en-US" dirty="0"/>
              <a:t>Use your CPU and network</a:t>
            </a:r>
          </a:p>
          <a:p>
            <a:pPr lvl="2"/>
            <a:r>
              <a:rPr lang="en-US" dirty="0"/>
              <a:t>Launching attacks </a:t>
            </a:r>
          </a:p>
          <a:p>
            <a:pPr lvl="1"/>
            <a:r>
              <a:rPr lang="en-US" dirty="0"/>
              <a:t>Cycles for crypto / bit mining</a:t>
            </a:r>
          </a:p>
          <a:p>
            <a:pPr lvl="1"/>
            <a:r>
              <a:rPr lang="en-US" dirty="0"/>
              <a:t>Credit cards to use</a:t>
            </a:r>
          </a:p>
          <a:p>
            <a:pPr lvl="1"/>
            <a:r>
              <a:rPr lang="en-US" dirty="0"/>
              <a:t>Bank accounts to empty</a:t>
            </a:r>
          </a:p>
          <a:p>
            <a:pPr lvl="1"/>
            <a:r>
              <a:rPr lang="en-US" dirty="0"/>
              <a:t>An online profile to use against others</a:t>
            </a:r>
          </a:p>
          <a:p>
            <a:pPr marL="0" indent="0">
              <a:buNone/>
            </a:pPr>
            <a:endParaRPr lang="en-US" sz="3600" dirty="0">
              <a:solidFill>
                <a:srgbClr val="000000"/>
              </a:solidFill>
            </a:endParaRPr>
          </a:p>
        </p:txBody>
      </p:sp>
      <p:pic>
        <p:nvPicPr>
          <p:cNvPr id="4" name="Picture 3">
            <a:extLst>
              <a:ext uri="{FF2B5EF4-FFF2-40B4-BE49-F238E27FC236}">
                <a16:creationId xmlns:a16="http://schemas.microsoft.com/office/drawing/2014/main" id="{735F0478-514E-4732-931C-04CC77B18EC4}"/>
              </a:ext>
            </a:extLst>
          </p:cNvPr>
          <p:cNvPicPr>
            <a:picLocks noChangeAspect="1"/>
          </p:cNvPicPr>
          <p:nvPr/>
        </p:nvPicPr>
        <p:blipFill>
          <a:blip r:embed="rId3"/>
          <a:stretch>
            <a:fillRect/>
          </a:stretch>
        </p:blipFill>
        <p:spPr>
          <a:xfrm>
            <a:off x="7000875" y="803501"/>
            <a:ext cx="2809875" cy="1628775"/>
          </a:xfrm>
          <a:prstGeom prst="rect">
            <a:avLst/>
          </a:prstGeom>
        </p:spPr>
      </p:pic>
      <p:pic>
        <p:nvPicPr>
          <p:cNvPr id="5" name="Picture 4">
            <a:extLst>
              <a:ext uri="{FF2B5EF4-FFF2-40B4-BE49-F238E27FC236}">
                <a16:creationId xmlns:a16="http://schemas.microsoft.com/office/drawing/2014/main" id="{72B35AF2-F1E4-402D-A8A6-DE4258DFC655}"/>
              </a:ext>
            </a:extLst>
          </p:cNvPr>
          <p:cNvPicPr>
            <a:picLocks noChangeAspect="1"/>
          </p:cNvPicPr>
          <p:nvPr/>
        </p:nvPicPr>
        <p:blipFill>
          <a:blip r:embed="rId4"/>
          <a:stretch>
            <a:fillRect/>
          </a:stretch>
        </p:blipFill>
        <p:spPr>
          <a:xfrm>
            <a:off x="9995595" y="3408281"/>
            <a:ext cx="1039966" cy="1039966"/>
          </a:xfrm>
          <a:prstGeom prst="rect">
            <a:avLst/>
          </a:prstGeom>
        </p:spPr>
      </p:pic>
      <p:pic>
        <p:nvPicPr>
          <p:cNvPr id="8" name="Picture 7">
            <a:extLst>
              <a:ext uri="{FF2B5EF4-FFF2-40B4-BE49-F238E27FC236}">
                <a16:creationId xmlns:a16="http://schemas.microsoft.com/office/drawing/2014/main" id="{79B7C7E5-F92D-4585-B61A-79EAEA12E607}"/>
              </a:ext>
            </a:extLst>
          </p:cNvPr>
          <p:cNvPicPr>
            <a:picLocks noChangeAspect="1"/>
          </p:cNvPicPr>
          <p:nvPr/>
        </p:nvPicPr>
        <p:blipFill>
          <a:blip r:embed="rId5"/>
          <a:stretch>
            <a:fillRect/>
          </a:stretch>
        </p:blipFill>
        <p:spPr>
          <a:xfrm>
            <a:off x="6127172" y="3078802"/>
            <a:ext cx="2857500" cy="1905000"/>
          </a:xfrm>
          <a:prstGeom prst="rect">
            <a:avLst/>
          </a:prstGeom>
        </p:spPr>
      </p:pic>
    </p:spTree>
    <p:extLst>
      <p:ext uri="{BB962C8B-B14F-4D97-AF65-F5344CB8AC3E}">
        <p14:creationId xmlns:p14="http://schemas.microsoft.com/office/powerpoint/2010/main" val="3295428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C36BA09-7860-884F-B7A6-1D7B2108554F}"/>
              </a:ext>
            </a:extLst>
          </p:cNvPr>
          <p:cNvSpPr>
            <a:spLocks noGrp="1"/>
          </p:cNvSpPr>
          <p:nvPr>
            <p:ph type="ctrTitle"/>
          </p:nvPr>
        </p:nvSpPr>
        <p:spPr>
          <a:xfrm>
            <a:off x="338139" y="1785939"/>
            <a:ext cx="5757861" cy="1785938"/>
          </a:xfrm>
        </p:spPr>
        <p:txBody>
          <a:bodyPr anchor="t">
            <a:normAutofit/>
          </a:bodyPr>
          <a:lstStyle/>
          <a:p>
            <a:r>
              <a:rPr lang="en-US" sz="3700" dirty="0">
                <a:solidFill>
                  <a:srgbClr val="000000"/>
                </a:solidFill>
              </a:rPr>
              <a:t>A More Secure Cyber Presence</a:t>
            </a:r>
            <a:br>
              <a:rPr lang="en-US" sz="3700" dirty="0">
                <a:solidFill>
                  <a:srgbClr val="000000"/>
                </a:solidFill>
              </a:rPr>
            </a:br>
            <a:endParaRPr lang="en-US" sz="3700" dirty="0">
              <a:solidFill>
                <a:srgbClr val="000000"/>
              </a:solidFill>
            </a:endParaRPr>
          </a:p>
        </p:txBody>
      </p:sp>
      <p:sp>
        <p:nvSpPr>
          <p:cNvPr id="22"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B901EA2-22DE-F641-BB78-76BCE9BA9C52}"/>
              </a:ext>
            </a:extLst>
          </p:cNvPr>
          <p:cNvPicPr>
            <a:picLocks noChangeAspect="1"/>
          </p:cNvPicPr>
          <p:nvPr/>
        </p:nvPicPr>
        <p:blipFill>
          <a:blip r:embed="rId4"/>
          <a:stretch>
            <a:fillRect/>
          </a:stretch>
        </p:blipFill>
        <p:spPr>
          <a:xfrm>
            <a:off x="7564582" y="1784289"/>
            <a:ext cx="4502088" cy="4165249"/>
          </a:xfrm>
          <a:prstGeom prst="rect">
            <a:avLst/>
          </a:prstGeom>
        </p:spPr>
      </p:pic>
    </p:spTree>
    <p:extLst>
      <p:ext uri="{BB962C8B-B14F-4D97-AF65-F5344CB8AC3E}">
        <p14:creationId xmlns:p14="http://schemas.microsoft.com/office/powerpoint/2010/main" val="943180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F719DD4A-FB2E-5341-8AE8-CBE4A3C1FFFD}"/>
              </a:ext>
            </a:extLst>
          </p:cNvPr>
          <p:cNvSpPr>
            <a:spLocks noGrp="1"/>
          </p:cNvSpPr>
          <p:nvPr>
            <p:ph type="title"/>
          </p:nvPr>
        </p:nvSpPr>
        <p:spPr>
          <a:xfrm>
            <a:off x="5431477" y="738619"/>
            <a:ext cx="5981700" cy="1325563"/>
          </a:xfrm>
        </p:spPr>
        <p:txBody>
          <a:bodyPr/>
          <a:lstStyle/>
          <a:p>
            <a:r>
              <a:rPr lang="en-US" dirty="0"/>
              <a:t>You build your security!</a:t>
            </a:r>
          </a:p>
        </p:txBody>
      </p:sp>
      <p:pic>
        <p:nvPicPr>
          <p:cNvPr id="8" name="Picture 7">
            <a:extLst>
              <a:ext uri="{FF2B5EF4-FFF2-40B4-BE49-F238E27FC236}">
                <a16:creationId xmlns:a16="http://schemas.microsoft.com/office/drawing/2014/main" id="{18C44C8D-5D3F-154A-8D80-BC15ED4A056E}"/>
              </a:ext>
            </a:extLst>
          </p:cNvPr>
          <p:cNvPicPr>
            <a:picLocks noChangeAspect="1"/>
          </p:cNvPicPr>
          <p:nvPr/>
        </p:nvPicPr>
        <p:blipFill>
          <a:blip r:embed="rId4"/>
          <a:stretch>
            <a:fillRect/>
          </a:stretch>
        </p:blipFill>
        <p:spPr>
          <a:xfrm>
            <a:off x="771896" y="1567544"/>
            <a:ext cx="3075709" cy="3538846"/>
          </a:xfrm>
          <a:prstGeom prst="rect">
            <a:avLst/>
          </a:prstGeom>
        </p:spPr>
      </p:pic>
      <p:sp>
        <p:nvSpPr>
          <p:cNvPr id="9" name="TextBox 8">
            <a:extLst>
              <a:ext uri="{FF2B5EF4-FFF2-40B4-BE49-F238E27FC236}">
                <a16:creationId xmlns:a16="http://schemas.microsoft.com/office/drawing/2014/main" id="{DDBA1F62-76CF-E44E-800A-876E9B1B97A7}"/>
              </a:ext>
            </a:extLst>
          </p:cNvPr>
          <p:cNvSpPr txBox="1"/>
          <p:nvPr/>
        </p:nvSpPr>
        <p:spPr>
          <a:xfrm>
            <a:off x="5722636" y="2859913"/>
            <a:ext cx="6505284" cy="954107"/>
          </a:xfrm>
          <a:prstGeom prst="rect">
            <a:avLst/>
          </a:prstGeom>
          <a:noFill/>
        </p:spPr>
        <p:txBody>
          <a:bodyPr wrap="square" rtlCol="0">
            <a:spAutoFit/>
          </a:bodyPr>
          <a:lstStyle/>
          <a:p>
            <a:r>
              <a:rPr lang="en-US" sz="2800" b="1" dirty="0">
                <a:solidFill>
                  <a:srgbClr val="000000"/>
                </a:solidFill>
              </a:rPr>
              <a:t>Personal behaviors </a:t>
            </a:r>
            <a:r>
              <a:rPr lang="en-US" sz="2800" dirty="0">
                <a:solidFill>
                  <a:srgbClr val="000000"/>
                </a:solidFill>
              </a:rPr>
              <a:t>that contribute to a more secure cyber presence</a:t>
            </a:r>
            <a:endParaRPr lang="en-US" sz="2800" dirty="0"/>
          </a:p>
        </p:txBody>
      </p:sp>
    </p:spTree>
    <p:extLst>
      <p:ext uri="{BB962C8B-B14F-4D97-AF65-F5344CB8AC3E}">
        <p14:creationId xmlns:p14="http://schemas.microsoft.com/office/powerpoint/2010/main" val="10461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804676" y="451321"/>
            <a:ext cx="6318649" cy="1454051"/>
          </a:xfrm>
        </p:spPr>
        <p:txBody>
          <a:bodyPr>
            <a:normAutofit/>
          </a:bodyPr>
          <a:lstStyle/>
          <a:p>
            <a:r>
              <a:rPr lang="en-US" sz="4000" b="1" i="1" dirty="0">
                <a:solidFill>
                  <a:srgbClr val="000000"/>
                </a:solidFill>
              </a:rPr>
              <a:t>Surf safely</a:t>
            </a:r>
            <a:r>
              <a:rPr lang="en-US" sz="4000" b="1" dirty="0">
                <a:solidFill>
                  <a:srgbClr val="000000"/>
                </a:solidFill>
              </a:rPr>
              <a:t>!</a:t>
            </a:r>
          </a:p>
        </p:txBody>
      </p:sp>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619364" y="1905372"/>
            <a:ext cx="4650524" cy="3391022"/>
          </a:xfrm>
        </p:spPr>
        <p:txBody>
          <a:bodyPr anchor="t">
            <a:normAutofit/>
          </a:bodyPr>
          <a:lstStyle/>
          <a:p>
            <a:r>
              <a:rPr lang="en-US" sz="3000" b="1" dirty="0">
                <a:solidFill>
                  <a:srgbClr val="000000"/>
                </a:solidFill>
              </a:rPr>
              <a:t>THINK</a:t>
            </a:r>
            <a:r>
              <a:rPr lang="en-US" sz="3000" dirty="0">
                <a:solidFill>
                  <a:srgbClr val="000000"/>
                </a:solidFill>
              </a:rPr>
              <a:t> </a:t>
            </a:r>
            <a:r>
              <a:rPr lang="en-US" sz="3000" i="1" dirty="0">
                <a:solidFill>
                  <a:srgbClr val="000000"/>
                </a:solidFill>
              </a:rPr>
              <a:t>before </a:t>
            </a:r>
            <a:r>
              <a:rPr lang="en-US" sz="3000" dirty="0">
                <a:solidFill>
                  <a:srgbClr val="000000"/>
                </a:solidFill>
              </a:rPr>
              <a:t>you click!</a:t>
            </a:r>
          </a:p>
          <a:p>
            <a:r>
              <a:rPr lang="en-US" sz="3000" b="1" dirty="0"/>
              <a:t>Avoid</a:t>
            </a:r>
            <a:r>
              <a:rPr lang="en-US" sz="3000" dirty="0"/>
              <a:t> public WIFI</a:t>
            </a:r>
          </a:p>
          <a:p>
            <a:r>
              <a:rPr lang="en-US" sz="3000" b="1" dirty="0"/>
              <a:t>Avoid</a:t>
            </a:r>
            <a:r>
              <a:rPr lang="en-US" sz="3000" dirty="0"/>
              <a:t> </a:t>
            </a:r>
            <a:r>
              <a:rPr lang="en-US" sz="3000" b="1" dirty="0" err="1"/>
              <a:t>SM</a:t>
            </a:r>
            <a:r>
              <a:rPr lang="en-US" sz="3000" dirty="0" err="1"/>
              <a:t>i</a:t>
            </a:r>
            <a:r>
              <a:rPr lang="en-US" sz="3000" b="1" dirty="0" err="1"/>
              <a:t>S</a:t>
            </a:r>
            <a:r>
              <a:rPr lang="en-US" sz="3000" dirty="0" err="1"/>
              <a:t>hing</a:t>
            </a:r>
            <a:r>
              <a:rPr lang="en-US" sz="3000" dirty="0"/>
              <a:t> (suspicious text messages)</a:t>
            </a:r>
          </a:p>
          <a:p>
            <a:r>
              <a:rPr lang="en-US" sz="3000" b="1" dirty="0">
                <a:solidFill>
                  <a:srgbClr val="000000"/>
                </a:solidFill>
              </a:rPr>
              <a:t>Beware </a:t>
            </a:r>
            <a:r>
              <a:rPr lang="en-US" sz="3000" dirty="0">
                <a:solidFill>
                  <a:srgbClr val="000000"/>
                </a:solidFill>
              </a:rPr>
              <a:t>of suspicious links</a:t>
            </a:r>
          </a:p>
          <a:p>
            <a:pPr marL="0" indent="0">
              <a:buNone/>
            </a:pPr>
            <a:endParaRPr lang="en-US" dirty="0">
              <a:solidFill>
                <a:srgbClr val="000000"/>
              </a:solidFill>
            </a:endParaRPr>
          </a:p>
          <a:p>
            <a:pPr marL="0" indent="0">
              <a:buNone/>
            </a:pPr>
            <a:endParaRPr lang="en-US" dirty="0">
              <a:solidFill>
                <a:srgbClr val="000000"/>
              </a:solidFill>
            </a:endParaRPr>
          </a:p>
          <a:p>
            <a:pPr marL="0" indent="0">
              <a:buNone/>
            </a:pPr>
            <a:endParaRPr lang="en-US" sz="2000" dirty="0">
              <a:solidFill>
                <a:srgbClr val="000000"/>
              </a:solidFill>
            </a:endParaRPr>
          </a:p>
          <a:p>
            <a:endParaRPr lang="en-US" sz="2000" dirty="0">
              <a:solidFill>
                <a:srgbClr val="000000"/>
              </a:solidFill>
            </a:endParaRPr>
          </a:p>
        </p:txBody>
      </p:sp>
      <p:sp>
        <p:nvSpPr>
          <p:cNvPr id="16" name="Oval 15">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A4357E58-4AEE-7D4D-BF53-7C9720E27299}"/>
              </a:ext>
            </a:extLst>
          </p:cNvPr>
          <p:cNvPicPr>
            <a:picLocks noChangeAspect="1"/>
          </p:cNvPicPr>
          <p:nvPr/>
        </p:nvPicPr>
        <p:blipFill>
          <a:blip r:embed="rId4"/>
          <a:stretch>
            <a:fillRect/>
          </a:stretch>
        </p:blipFill>
        <p:spPr>
          <a:xfrm>
            <a:off x="8701242" y="126905"/>
            <a:ext cx="3309257" cy="2481942"/>
          </a:xfrm>
          <a:prstGeom prst="rect">
            <a:avLst/>
          </a:prstGeom>
        </p:spPr>
      </p:pic>
      <p:sp>
        <p:nvSpPr>
          <p:cNvPr id="20"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DB48B930-5858-F84B-84A2-9E6AEEFDFE15}"/>
              </a:ext>
            </a:extLst>
          </p:cNvPr>
          <p:cNvPicPr>
            <a:picLocks noChangeAspect="1"/>
          </p:cNvPicPr>
          <p:nvPr/>
        </p:nvPicPr>
        <p:blipFill>
          <a:blip r:embed="rId5"/>
          <a:stretch>
            <a:fillRect/>
          </a:stretch>
        </p:blipFill>
        <p:spPr>
          <a:xfrm>
            <a:off x="6528652" y="3428149"/>
            <a:ext cx="1790715" cy="1563256"/>
          </a:xfrm>
          <a:prstGeom prst="rect">
            <a:avLst/>
          </a:prstGeom>
        </p:spPr>
      </p:pic>
      <p:pic>
        <p:nvPicPr>
          <p:cNvPr id="22" name="Picture 21">
            <a:extLst>
              <a:ext uri="{FF2B5EF4-FFF2-40B4-BE49-F238E27FC236}">
                <a16:creationId xmlns:a16="http://schemas.microsoft.com/office/drawing/2014/main" id="{F74ED8E5-0713-DB4B-83F5-935AB6BC014C}"/>
              </a:ext>
            </a:extLst>
          </p:cNvPr>
          <p:cNvPicPr>
            <a:picLocks noChangeAspect="1"/>
          </p:cNvPicPr>
          <p:nvPr/>
        </p:nvPicPr>
        <p:blipFill>
          <a:blip r:embed="rId6"/>
          <a:stretch>
            <a:fillRect/>
          </a:stretch>
        </p:blipFill>
        <p:spPr>
          <a:xfrm>
            <a:off x="9693501" y="4619226"/>
            <a:ext cx="2204788" cy="2020417"/>
          </a:xfrm>
          <a:prstGeom prst="rect">
            <a:avLst/>
          </a:prstGeom>
        </p:spPr>
      </p:pic>
      <p:sp>
        <p:nvSpPr>
          <p:cNvPr id="4" name="TextBox 3">
            <a:extLst>
              <a:ext uri="{FF2B5EF4-FFF2-40B4-BE49-F238E27FC236}">
                <a16:creationId xmlns:a16="http://schemas.microsoft.com/office/drawing/2014/main" id="{E22564E4-9004-3448-9AF6-D0C38A78CAAC}"/>
              </a:ext>
            </a:extLst>
          </p:cNvPr>
          <p:cNvSpPr txBox="1"/>
          <p:nvPr/>
        </p:nvSpPr>
        <p:spPr>
          <a:xfrm>
            <a:off x="597531" y="6074710"/>
            <a:ext cx="7533839" cy="276999"/>
          </a:xfrm>
          <a:prstGeom prst="rect">
            <a:avLst/>
          </a:prstGeom>
          <a:noFill/>
        </p:spPr>
        <p:txBody>
          <a:bodyPr wrap="square" rtlCol="0">
            <a:spAutoFit/>
          </a:bodyPr>
          <a:lstStyle/>
          <a:p>
            <a:r>
              <a:rPr lang="en-US" sz="1200" dirty="0">
                <a:hlinkClick r:id="rId7"/>
              </a:rPr>
              <a:t>James Veitch - Phishing</a:t>
            </a:r>
            <a:endParaRPr lang="en-US" sz="1200" dirty="0"/>
          </a:p>
        </p:txBody>
      </p:sp>
    </p:spTree>
    <p:extLst>
      <p:ext uri="{BB962C8B-B14F-4D97-AF65-F5344CB8AC3E}">
        <p14:creationId xmlns:p14="http://schemas.microsoft.com/office/powerpoint/2010/main" val="2517327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804676" y="522120"/>
            <a:ext cx="6318649" cy="1454051"/>
          </a:xfrm>
        </p:spPr>
        <p:txBody>
          <a:bodyPr>
            <a:normAutofit/>
          </a:bodyPr>
          <a:lstStyle/>
          <a:p>
            <a:r>
              <a:rPr lang="en-US" sz="4000" dirty="0">
                <a:solidFill>
                  <a:srgbClr val="000000"/>
                </a:solidFill>
              </a:rPr>
              <a:t>Consider:</a:t>
            </a:r>
          </a:p>
        </p:txBody>
      </p:sp>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804675" y="1966803"/>
            <a:ext cx="4650524" cy="3234589"/>
          </a:xfrm>
        </p:spPr>
        <p:txBody>
          <a:bodyPr anchor="t">
            <a:normAutofit lnSpcReduction="10000"/>
          </a:bodyPr>
          <a:lstStyle/>
          <a:p>
            <a:r>
              <a:rPr lang="en-US" sz="3000" b="1" dirty="0">
                <a:solidFill>
                  <a:srgbClr val="000000"/>
                </a:solidFill>
              </a:rPr>
              <a:t>Adopting </a:t>
            </a:r>
            <a:r>
              <a:rPr lang="en-US" sz="3000" dirty="0">
                <a:solidFill>
                  <a:srgbClr val="000000"/>
                </a:solidFill>
              </a:rPr>
              <a:t>pass-phrases for your password</a:t>
            </a:r>
          </a:p>
          <a:p>
            <a:r>
              <a:rPr lang="en-US" sz="3000" b="1" dirty="0">
                <a:solidFill>
                  <a:srgbClr val="000000"/>
                </a:solidFill>
              </a:rPr>
              <a:t>Using </a:t>
            </a:r>
            <a:r>
              <a:rPr lang="en-US" sz="3000" dirty="0">
                <a:solidFill>
                  <a:srgbClr val="000000"/>
                </a:solidFill>
              </a:rPr>
              <a:t>2-factor authentication</a:t>
            </a:r>
          </a:p>
          <a:p>
            <a:r>
              <a:rPr lang="en-US" sz="3000" b="1" dirty="0">
                <a:solidFill>
                  <a:srgbClr val="000000"/>
                </a:solidFill>
              </a:rPr>
              <a:t>Backing up </a:t>
            </a:r>
            <a:r>
              <a:rPr lang="en-US" sz="3000" dirty="0">
                <a:solidFill>
                  <a:srgbClr val="000000"/>
                </a:solidFill>
              </a:rPr>
              <a:t>data</a:t>
            </a:r>
          </a:p>
          <a:p>
            <a:r>
              <a:rPr lang="en-US" sz="3200" b="1" dirty="0"/>
              <a:t>Thinking</a:t>
            </a:r>
            <a:r>
              <a:rPr lang="en-US" sz="3200" dirty="0"/>
              <a:t> before giving out phone number</a:t>
            </a:r>
          </a:p>
          <a:p>
            <a:endParaRPr lang="en-US" sz="3000" dirty="0">
              <a:solidFill>
                <a:srgbClr val="000000"/>
              </a:solidFill>
            </a:endParaRPr>
          </a:p>
          <a:p>
            <a:pPr marL="0" indent="0">
              <a:buNone/>
            </a:pPr>
            <a:endParaRPr lang="en-US" sz="2000" dirty="0">
              <a:solidFill>
                <a:srgbClr val="000000"/>
              </a:solidFill>
            </a:endParaRPr>
          </a:p>
          <a:p>
            <a:endParaRPr lang="en-US" sz="2000" dirty="0">
              <a:solidFill>
                <a:srgbClr val="000000"/>
              </a:solidFill>
            </a:endParaRPr>
          </a:p>
        </p:txBody>
      </p:sp>
      <p:sp>
        <p:nvSpPr>
          <p:cNvPr id="16" name="Oval 15">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E2F837E-5E88-8D46-83D3-73DCDC3C6A31}"/>
              </a:ext>
            </a:extLst>
          </p:cNvPr>
          <p:cNvPicPr>
            <a:picLocks noChangeAspect="1"/>
          </p:cNvPicPr>
          <p:nvPr/>
        </p:nvPicPr>
        <p:blipFill>
          <a:blip r:embed="rId4"/>
          <a:stretch>
            <a:fillRect/>
          </a:stretch>
        </p:blipFill>
        <p:spPr>
          <a:xfrm>
            <a:off x="8759844" y="452199"/>
            <a:ext cx="3205839" cy="1946818"/>
          </a:xfrm>
          <a:prstGeom prst="rect">
            <a:avLst/>
          </a:prstGeom>
        </p:spPr>
      </p:pic>
      <p:sp>
        <p:nvSpPr>
          <p:cNvPr id="20"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1607361-D10A-124A-B72F-BCD37C018202}"/>
              </a:ext>
            </a:extLst>
          </p:cNvPr>
          <p:cNvPicPr>
            <a:picLocks noChangeAspect="1"/>
          </p:cNvPicPr>
          <p:nvPr/>
        </p:nvPicPr>
        <p:blipFill>
          <a:blip r:embed="rId5"/>
          <a:stretch>
            <a:fillRect/>
          </a:stretch>
        </p:blipFill>
        <p:spPr>
          <a:xfrm>
            <a:off x="6335790" y="3732802"/>
            <a:ext cx="2096457" cy="1051535"/>
          </a:xfrm>
          <a:prstGeom prst="rect">
            <a:avLst/>
          </a:prstGeom>
        </p:spPr>
      </p:pic>
      <p:pic>
        <p:nvPicPr>
          <p:cNvPr id="8" name="Picture 7">
            <a:extLst>
              <a:ext uri="{FF2B5EF4-FFF2-40B4-BE49-F238E27FC236}">
                <a16:creationId xmlns:a16="http://schemas.microsoft.com/office/drawing/2014/main" id="{D5AC9E49-4A10-9540-A26E-94FA93796011}"/>
              </a:ext>
            </a:extLst>
          </p:cNvPr>
          <p:cNvPicPr>
            <a:picLocks noChangeAspect="1"/>
          </p:cNvPicPr>
          <p:nvPr/>
        </p:nvPicPr>
        <p:blipFill>
          <a:blip r:embed="rId6"/>
          <a:stretch>
            <a:fillRect/>
          </a:stretch>
        </p:blipFill>
        <p:spPr>
          <a:xfrm>
            <a:off x="9520341" y="4784337"/>
            <a:ext cx="2445342" cy="1898736"/>
          </a:xfrm>
          <a:prstGeom prst="rect">
            <a:avLst/>
          </a:prstGeom>
        </p:spPr>
      </p:pic>
    </p:spTree>
    <p:extLst>
      <p:ext uri="{BB962C8B-B14F-4D97-AF65-F5344CB8AC3E}">
        <p14:creationId xmlns:p14="http://schemas.microsoft.com/office/powerpoint/2010/main" val="407007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8F81E0C-1B5C-FB4A-A95F-9F8A2E9C6D53}"/>
              </a:ext>
            </a:extLst>
          </p:cNvPr>
          <p:cNvSpPr>
            <a:spLocks noGrp="1"/>
          </p:cNvSpPr>
          <p:nvPr>
            <p:ph type="title"/>
          </p:nvPr>
        </p:nvSpPr>
        <p:spPr>
          <a:xfrm>
            <a:off x="804676" y="522120"/>
            <a:ext cx="6318649" cy="1454051"/>
          </a:xfrm>
        </p:spPr>
        <p:txBody>
          <a:bodyPr>
            <a:normAutofit/>
          </a:bodyPr>
          <a:lstStyle/>
          <a:p>
            <a:r>
              <a:rPr lang="en-US" sz="4000" dirty="0">
                <a:solidFill>
                  <a:srgbClr val="000000"/>
                </a:solidFill>
              </a:rPr>
              <a:t>For apps:</a:t>
            </a:r>
          </a:p>
        </p:txBody>
      </p:sp>
      <p:sp>
        <p:nvSpPr>
          <p:cNvPr id="3" name="Content Placeholder 2">
            <a:extLst>
              <a:ext uri="{FF2B5EF4-FFF2-40B4-BE49-F238E27FC236}">
                <a16:creationId xmlns:a16="http://schemas.microsoft.com/office/drawing/2014/main" id="{1466FD01-A0AF-9E47-8266-A3DCF9741AEB}"/>
              </a:ext>
            </a:extLst>
          </p:cNvPr>
          <p:cNvSpPr>
            <a:spLocks noGrp="1"/>
          </p:cNvSpPr>
          <p:nvPr>
            <p:ph idx="1"/>
          </p:nvPr>
        </p:nvSpPr>
        <p:spPr>
          <a:xfrm>
            <a:off x="804675" y="1966803"/>
            <a:ext cx="4650524" cy="4583531"/>
          </a:xfrm>
        </p:spPr>
        <p:txBody>
          <a:bodyPr anchor="t">
            <a:normAutofit/>
          </a:bodyPr>
          <a:lstStyle/>
          <a:p>
            <a:r>
              <a:rPr lang="en-US" sz="3200" b="1" dirty="0"/>
              <a:t>Reading</a:t>
            </a:r>
            <a:r>
              <a:rPr lang="en-US" sz="3200" dirty="0"/>
              <a:t> any app’s terms of use </a:t>
            </a:r>
            <a:r>
              <a:rPr lang="en-US" sz="3200" i="1" dirty="0"/>
              <a:t>before</a:t>
            </a:r>
            <a:r>
              <a:rPr lang="en-US" sz="3200" dirty="0"/>
              <a:t> you download</a:t>
            </a:r>
          </a:p>
          <a:p>
            <a:r>
              <a:rPr lang="en-US" sz="3200" b="1" dirty="0"/>
              <a:t>Download</a:t>
            </a:r>
            <a:r>
              <a:rPr lang="en-US" sz="3200" dirty="0"/>
              <a:t> apps from “official” channels</a:t>
            </a:r>
          </a:p>
          <a:p>
            <a:r>
              <a:rPr lang="en-US" sz="3200" b="1" dirty="0"/>
              <a:t>Clean</a:t>
            </a:r>
            <a:r>
              <a:rPr lang="en-US" sz="3200" dirty="0"/>
              <a:t> your apps</a:t>
            </a:r>
          </a:p>
          <a:p>
            <a:endParaRPr lang="en-US" sz="3200" dirty="0"/>
          </a:p>
          <a:p>
            <a:endParaRPr lang="en-US" sz="3200" dirty="0"/>
          </a:p>
          <a:p>
            <a:endParaRPr lang="en-US" sz="3200" dirty="0"/>
          </a:p>
          <a:p>
            <a:endParaRPr lang="en-US" sz="3200" dirty="0"/>
          </a:p>
          <a:p>
            <a:pPr marL="0" indent="0">
              <a:buNone/>
            </a:pPr>
            <a:endParaRPr lang="en-US" sz="2000" dirty="0">
              <a:solidFill>
                <a:srgbClr val="000000"/>
              </a:solidFill>
            </a:endParaRPr>
          </a:p>
          <a:p>
            <a:endParaRPr lang="en-US" sz="2000" dirty="0">
              <a:solidFill>
                <a:srgbClr val="000000"/>
              </a:solidFill>
            </a:endParaRPr>
          </a:p>
        </p:txBody>
      </p:sp>
      <p:sp>
        <p:nvSpPr>
          <p:cNvPr id="16" name="Oval 15">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E2F837E-5E88-8D46-83D3-73DCDC3C6A31}"/>
              </a:ext>
            </a:extLst>
          </p:cNvPr>
          <p:cNvPicPr>
            <a:picLocks noChangeAspect="1"/>
          </p:cNvPicPr>
          <p:nvPr/>
        </p:nvPicPr>
        <p:blipFill>
          <a:blip r:embed="rId4"/>
          <a:stretch>
            <a:fillRect/>
          </a:stretch>
        </p:blipFill>
        <p:spPr>
          <a:xfrm>
            <a:off x="8806895" y="232955"/>
            <a:ext cx="3105065" cy="2508488"/>
          </a:xfrm>
          <a:prstGeom prst="rect">
            <a:avLst/>
          </a:prstGeom>
        </p:spPr>
      </p:pic>
      <p:sp>
        <p:nvSpPr>
          <p:cNvPr id="20"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1607361-D10A-124A-B72F-BCD37C018202}"/>
              </a:ext>
            </a:extLst>
          </p:cNvPr>
          <p:cNvPicPr>
            <a:picLocks noChangeAspect="1"/>
          </p:cNvPicPr>
          <p:nvPr/>
        </p:nvPicPr>
        <p:blipFill>
          <a:blip r:embed="rId5"/>
          <a:stretch>
            <a:fillRect/>
          </a:stretch>
        </p:blipFill>
        <p:spPr>
          <a:xfrm>
            <a:off x="6614557" y="3428150"/>
            <a:ext cx="1698170" cy="1761368"/>
          </a:xfrm>
          <a:prstGeom prst="rect">
            <a:avLst/>
          </a:prstGeom>
        </p:spPr>
      </p:pic>
      <p:pic>
        <p:nvPicPr>
          <p:cNvPr id="8" name="Picture 7">
            <a:extLst>
              <a:ext uri="{FF2B5EF4-FFF2-40B4-BE49-F238E27FC236}">
                <a16:creationId xmlns:a16="http://schemas.microsoft.com/office/drawing/2014/main" id="{D5AC9E49-4A10-9540-A26E-94FA93796011}"/>
              </a:ext>
            </a:extLst>
          </p:cNvPr>
          <p:cNvPicPr>
            <a:picLocks noChangeAspect="1"/>
          </p:cNvPicPr>
          <p:nvPr/>
        </p:nvPicPr>
        <p:blipFill>
          <a:blip r:embed="rId6"/>
          <a:stretch>
            <a:fillRect/>
          </a:stretch>
        </p:blipFill>
        <p:spPr>
          <a:xfrm>
            <a:off x="9603770" y="4784337"/>
            <a:ext cx="2278483" cy="1898736"/>
          </a:xfrm>
          <a:prstGeom prst="rect">
            <a:avLst/>
          </a:prstGeom>
        </p:spPr>
      </p:pic>
    </p:spTree>
    <p:extLst>
      <p:ext uri="{BB962C8B-B14F-4D97-AF65-F5344CB8AC3E}">
        <p14:creationId xmlns:p14="http://schemas.microsoft.com/office/powerpoint/2010/main" val="2015090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10744</Words>
  <Application>Microsoft Office PowerPoint</Application>
  <PresentationFormat>Widescreen</PresentationFormat>
  <Paragraphs>317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A Brief Briefing:  What you need to know about cybersecurity  Sharon McPherson and Shannon Beck 14 April 2019 </vt:lpstr>
      <vt:lpstr>Cyber + Security</vt:lpstr>
      <vt:lpstr>Online Activities</vt:lpstr>
      <vt:lpstr>Users still heavily targeted…</vt:lpstr>
      <vt:lpstr>A More Secure Cyber Presence </vt:lpstr>
      <vt:lpstr>You build your security!</vt:lpstr>
      <vt:lpstr>Surf safely!</vt:lpstr>
      <vt:lpstr>Consider:</vt:lpstr>
      <vt:lpstr>For apps:</vt:lpstr>
      <vt:lpstr>Finally:</vt:lpstr>
      <vt:lpstr>Let’s Secure your Cell Phone</vt:lpstr>
      <vt:lpstr>PowerPoint Presentation</vt:lpstr>
      <vt:lpstr>Now:</vt:lpstr>
      <vt:lpstr>Consider: Using a Virtual Private Network (VPN)</vt:lpstr>
      <vt:lpstr>Consider: 2-Factor Authentication (2FA)</vt:lpstr>
      <vt:lpstr>Mobile hijacking or Port-Out Scam</vt:lpstr>
      <vt:lpstr>Mobile hijacking or Port-Out Scam Part 2</vt:lpstr>
      <vt:lpstr>Add a pin to your smart phone account</vt:lpstr>
      <vt:lpstr>Do these for a more secure cyber presence!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Protect Your Devices </dc:title>
  <dc:creator>McPherson, Sharon</dc:creator>
  <cp:lastModifiedBy>Beck, Shannon I Civ USAF USAFA DF/DFCS</cp:lastModifiedBy>
  <cp:revision>66</cp:revision>
  <dcterms:created xsi:type="dcterms:W3CDTF">2019-03-27T11:07:21Z</dcterms:created>
  <dcterms:modified xsi:type="dcterms:W3CDTF">2022-04-21T05:26:51Z</dcterms:modified>
</cp:coreProperties>
</file>